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CC78E-0402-A0E9-8E33-0CF369079770}" v="290" dt="2022-03-15T20:08:19.529"/>
    <p1510:client id="{3579CC8D-67D6-ACC5-27CD-C80B7A1CB75E}" v="1" dt="2022-03-16T20:15:40.796"/>
    <p1510:client id="{842E47F0-5784-6098-A40A-C243E6056E0F}" v="65" dt="2022-03-10T21:07:29.440"/>
    <p1510:client id="{C19D1AAA-CC2E-EEB1-EB9C-3CB5D29FA9A1}" v="1458" dt="2022-03-06T21:23:50.973"/>
    <p1510:client id="{CD8C6759-EA21-F5D9-579F-2AD89567F755}" v="694" dt="2022-03-05T21:52:55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84AF4-06C3-49C8-8E57-E94E4AFAAC20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2E25509-5328-41A3-9D4D-80A998BE6033}">
      <dgm:prSet phldrT="[Tekst]" phldr="0"/>
      <dgm:spPr/>
      <dgm:t>
        <a:bodyPr/>
        <a:lstStyle/>
        <a:p>
          <a:r>
            <a:rPr lang="pl-PL" dirty="0">
              <a:latin typeface="Calibri Light" panose="020F0302020204030204"/>
            </a:rPr>
            <a:t>Koncentrację</a:t>
          </a:r>
          <a:endParaRPr lang="pl-PL" dirty="0"/>
        </a:p>
      </dgm:t>
    </dgm:pt>
    <dgm:pt modelId="{AFB6C489-3356-4CC3-800B-287D2E9FB1D0}" type="parTrans" cxnId="{D0C1DFDD-C473-4EC7-9A6D-4244FF005E56}">
      <dgm:prSet/>
      <dgm:spPr/>
      <dgm:t>
        <a:bodyPr/>
        <a:lstStyle/>
        <a:p>
          <a:endParaRPr lang="pl-PL"/>
        </a:p>
      </dgm:t>
    </dgm:pt>
    <dgm:pt modelId="{4A5C2069-CA9E-45BA-A36C-6695A466E240}" type="sibTrans" cxnId="{D0C1DFDD-C473-4EC7-9A6D-4244FF005E56}">
      <dgm:prSet/>
      <dgm:spPr/>
      <dgm:t>
        <a:bodyPr/>
        <a:lstStyle/>
        <a:p>
          <a:endParaRPr lang="pl-PL"/>
        </a:p>
      </dgm:t>
    </dgm:pt>
    <dgm:pt modelId="{5F552B8C-5181-4373-992B-33D91F9E04B0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Książka wymaga skupienia</a:t>
          </a:r>
          <a:endParaRPr lang="pl-PL" dirty="0"/>
        </a:p>
      </dgm:t>
    </dgm:pt>
    <dgm:pt modelId="{E29B0944-C730-4EC8-A02E-C708DAA7C09F}" type="parTrans" cxnId="{7DEC3598-D22D-442D-96F8-2EEDFFC1DD35}">
      <dgm:prSet/>
      <dgm:spPr/>
      <dgm:t>
        <a:bodyPr/>
        <a:lstStyle/>
        <a:p>
          <a:endParaRPr lang="pl-PL"/>
        </a:p>
      </dgm:t>
    </dgm:pt>
    <dgm:pt modelId="{533320A1-E413-412D-8391-BDDECA11743E}" type="sibTrans" cxnId="{7DEC3598-D22D-442D-96F8-2EEDFFC1DD35}">
      <dgm:prSet/>
      <dgm:spPr/>
      <dgm:t>
        <a:bodyPr/>
        <a:lstStyle/>
        <a:p>
          <a:endParaRPr lang="pl-PL"/>
        </a:p>
      </dgm:t>
    </dgm:pt>
    <dgm:pt modelId="{93DD24E7-472D-4199-A19D-4962E8BB64CA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Pamięć </a:t>
          </a:r>
          <a:endParaRPr lang="pl-PL" dirty="0"/>
        </a:p>
      </dgm:t>
    </dgm:pt>
    <dgm:pt modelId="{3C7E4165-7AAB-4FA7-88E0-F876B163B88A}" type="parTrans" cxnId="{EA4C602B-05A1-490A-A0A5-BD4127087B0F}">
      <dgm:prSet/>
      <dgm:spPr/>
      <dgm:t>
        <a:bodyPr/>
        <a:lstStyle/>
        <a:p>
          <a:endParaRPr lang="pl-PL"/>
        </a:p>
      </dgm:t>
    </dgm:pt>
    <dgm:pt modelId="{976282BA-AF61-4F80-82DE-A3C8707CD0D2}" type="sibTrans" cxnId="{EA4C602B-05A1-490A-A0A5-BD4127087B0F}">
      <dgm:prSet/>
      <dgm:spPr/>
      <dgm:t>
        <a:bodyPr/>
        <a:lstStyle/>
        <a:p>
          <a:endParaRPr lang="pl-PL"/>
        </a:p>
      </dgm:t>
    </dgm:pt>
    <dgm:pt modelId="{EEC8ABAB-2317-4CC0-9CD2-00F90F5DAEB9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Czytając musimy zapamiętywać postacie, wydarzenia</a:t>
          </a:r>
          <a:endParaRPr lang="pl-PL" dirty="0"/>
        </a:p>
      </dgm:t>
    </dgm:pt>
    <dgm:pt modelId="{CD1117BA-9B4A-4EDD-8C79-4FE8B451D332}" type="parTrans" cxnId="{B5269BE7-1319-4D76-993D-56DFBEB25283}">
      <dgm:prSet/>
      <dgm:spPr/>
      <dgm:t>
        <a:bodyPr/>
        <a:lstStyle/>
        <a:p>
          <a:endParaRPr lang="pl-PL"/>
        </a:p>
      </dgm:t>
    </dgm:pt>
    <dgm:pt modelId="{28214E56-8355-4396-B345-557523D9DA86}" type="sibTrans" cxnId="{B5269BE7-1319-4D76-993D-56DFBEB25283}">
      <dgm:prSet/>
      <dgm:spPr/>
      <dgm:t>
        <a:bodyPr/>
        <a:lstStyle/>
        <a:p>
          <a:endParaRPr lang="pl-PL"/>
        </a:p>
      </dgm:t>
    </dgm:pt>
    <dgm:pt modelId="{3D6BF849-9B78-4FEF-9EC7-475276AC2DE6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Sen </a:t>
          </a:r>
          <a:endParaRPr lang="pl-PL" dirty="0"/>
        </a:p>
      </dgm:t>
    </dgm:pt>
    <dgm:pt modelId="{96FB7E57-098F-4CBC-B463-63CE5BA37A47}" type="parTrans" cxnId="{7DDFF585-860A-46C4-988D-A008A2BBB9BE}">
      <dgm:prSet/>
      <dgm:spPr/>
      <dgm:t>
        <a:bodyPr/>
        <a:lstStyle/>
        <a:p>
          <a:endParaRPr lang="pl-PL"/>
        </a:p>
      </dgm:t>
    </dgm:pt>
    <dgm:pt modelId="{B3E528C7-1D30-46E8-A5D7-BF2E9612F445}" type="sibTrans" cxnId="{7DDFF585-860A-46C4-988D-A008A2BBB9BE}">
      <dgm:prSet/>
      <dgm:spPr/>
      <dgm:t>
        <a:bodyPr/>
        <a:lstStyle/>
        <a:p>
          <a:endParaRPr lang="pl-PL"/>
        </a:p>
      </dgm:t>
    </dgm:pt>
    <dgm:pt modelId="{2F7E0A39-6C07-4D13-B50C-1590ABB08748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Czytanie pomaga się zrelaksować i zasnąć</a:t>
          </a:r>
          <a:endParaRPr lang="pl-PL" dirty="0"/>
        </a:p>
      </dgm:t>
    </dgm:pt>
    <dgm:pt modelId="{0C86B9A0-1C6A-4F42-9F71-A930FB52227D}" type="parTrans" cxnId="{29FBC880-1E69-4A82-BBE6-1E7DAF9AD4A4}">
      <dgm:prSet/>
      <dgm:spPr/>
      <dgm:t>
        <a:bodyPr/>
        <a:lstStyle/>
        <a:p>
          <a:endParaRPr lang="pl-PL"/>
        </a:p>
      </dgm:t>
    </dgm:pt>
    <dgm:pt modelId="{4C063AC8-6E00-49BF-BBEF-20A9191003F9}" type="sibTrans" cxnId="{29FBC880-1E69-4A82-BBE6-1E7DAF9AD4A4}">
      <dgm:prSet/>
      <dgm:spPr/>
      <dgm:t>
        <a:bodyPr/>
        <a:lstStyle/>
        <a:p>
          <a:endParaRPr lang="pl-PL"/>
        </a:p>
      </dgm:t>
    </dgm:pt>
    <dgm:pt modelId="{25B56379-A295-4038-8986-3CE1BF44412B}" type="pres">
      <dgm:prSet presAssocID="{0B684AF4-06C3-49C8-8E57-E94E4AFAAC2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2FE6C81-FD37-4A39-B8A6-9822B1167E25}" type="pres">
      <dgm:prSet presAssocID="{82E25509-5328-41A3-9D4D-80A998BE6033}" presName="compNode" presStyleCnt="0"/>
      <dgm:spPr/>
    </dgm:pt>
    <dgm:pt modelId="{0E23E8DB-4069-4F34-B5CE-030DABFEFB38}" type="pres">
      <dgm:prSet presAssocID="{82E25509-5328-41A3-9D4D-80A998BE6033}" presName="aNode" presStyleLbl="bgShp" presStyleIdx="0" presStyleCnt="3"/>
      <dgm:spPr/>
      <dgm:t>
        <a:bodyPr/>
        <a:lstStyle/>
        <a:p>
          <a:endParaRPr lang="pl-PL"/>
        </a:p>
      </dgm:t>
    </dgm:pt>
    <dgm:pt modelId="{15018A48-CB0A-450A-B1DA-28CFF69D5AF9}" type="pres">
      <dgm:prSet presAssocID="{82E25509-5328-41A3-9D4D-80A998BE6033}" presName="textNode" presStyleLbl="bgShp" presStyleIdx="0" presStyleCnt="3"/>
      <dgm:spPr/>
      <dgm:t>
        <a:bodyPr/>
        <a:lstStyle/>
        <a:p>
          <a:endParaRPr lang="pl-PL"/>
        </a:p>
      </dgm:t>
    </dgm:pt>
    <dgm:pt modelId="{227A969E-BE2A-4880-B4A1-157F28650E3D}" type="pres">
      <dgm:prSet presAssocID="{82E25509-5328-41A3-9D4D-80A998BE6033}" presName="compChildNode" presStyleCnt="0"/>
      <dgm:spPr/>
    </dgm:pt>
    <dgm:pt modelId="{3F3C608A-AE17-44F7-9724-335BAA0CD067}" type="pres">
      <dgm:prSet presAssocID="{82E25509-5328-41A3-9D4D-80A998BE6033}" presName="theInnerList" presStyleCnt="0"/>
      <dgm:spPr/>
    </dgm:pt>
    <dgm:pt modelId="{95FC84C9-7BFC-4BFC-AC95-C7C8973D4F49}" type="pres">
      <dgm:prSet presAssocID="{5F552B8C-5181-4373-992B-33D91F9E04B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7CAC54-AA0F-459E-AED4-1F1B3C2D6091}" type="pres">
      <dgm:prSet presAssocID="{82E25509-5328-41A3-9D4D-80A998BE6033}" presName="aSpace" presStyleCnt="0"/>
      <dgm:spPr/>
    </dgm:pt>
    <dgm:pt modelId="{5EA4B737-7781-4334-9F4E-084F6427CBCC}" type="pres">
      <dgm:prSet presAssocID="{93DD24E7-472D-4199-A19D-4962E8BB64CA}" presName="compNode" presStyleCnt="0"/>
      <dgm:spPr/>
    </dgm:pt>
    <dgm:pt modelId="{D58BC9D1-7550-44B0-830D-F5D89E8518D6}" type="pres">
      <dgm:prSet presAssocID="{93DD24E7-472D-4199-A19D-4962E8BB64CA}" presName="aNode" presStyleLbl="bgShp" presStyleIdx="1" presStyleCnt="3"/>
      <dgm:spPr/>
      <dgm:t>
        <a:bodyPr/>
        <a:lstStyle/>
        <a:p>
          <a:endParaRPr lang="pl-PL"/>
        </a:p>
      </dgm:t>
    </dgm:pt>
    <dgm:pt modelId="{9EE3C07E-C474-4D30-A63B-2D4CD6C229C5}" type="pres">
      <dgm:prSet presAssocID="{93DD24E7-472D-4199-A19D-4962E8BB64CA}" presName="textNode" presStyleLbl="bgShp" presStyleIdx="1" presStyleCnt="3"/>
      <dgm:spPr/>
      <dgm:t>
        <a:bodyPr/>
        <a:lstStyle/>
        <a:p>
          <a:endParaRPr lang="pl-PL"/>
        </a:p>
      </dgm:t>
    </dgm:pt>
    <dgm:pt modelId="{CE6EEDD9-26E2-4333-9AB6-05A629FB7B59}" type="pres">
      <dgm:prSet presAssocID="{93DD24E7-472D-4199-A19D-4962E8BB64CA}" presName="compChildNode" presStyleCnt="0"/>
      <dgm:spPr/>
    </dgm:pt>
    <dgm:pt modelId="{642B94B8-6E9A-4D41-B08E-9125E3C55178}" type="pres">
      <dgm:prSet presAssocID="{93DD24E7-472D-4199-A19D-4962E8BB64CA}" presName="theInnerList" presStyleCnt="0"/>
      <dgm:spPr/>
    </dgm:pt>
    <dgm:pt modelId="{E1DE7262-148C-4529-9A1B-E34AD20FBE06}" type="pres">
      <dgm:prSet presAssocID="{EEC8ABAB-2317-4CC0-9CD2-00F90F5DAEB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E466D4-EC4D-44AA-9213-772128D47AD8}" type="pres">
      <dgm:prSet presAssocID="{93DD24E7-472D-4199-A19D-4962E8BB64CA}" presName="aSpace" presStyleCnt="0"/>
      <dgm:spPr/>
    </dgm:pt>
    <dgm:pt modelId="{91DB56D1-57A8-4F4D-93E7-4AA26E7D2734}" type="pres">
      <dgm:prSet presAssocID="{3D6BF849-9B78-4FEF-9EC7-475276AC2DE6}" presName="compNode" presStyleCnt="0"/>
      <dgm:spPr/>
    </dgm:pt>
    <dgm:pt modelId="{2933D7E5-FD59-4F09-B9E6-E040401FF5CB}" type="pres">
      <dgm:prSet presAssocID="{3D6BF849-9B78-4FEF-9EC7-475276AC2DE6}" presName="aNode" presStyleLbl="bgShp" presStyleIdx="2" presStyleCnt="3"/>
      <dgm:spPr/>
      <dgm:t>
        <a:bodyPr/>
        <a:lstStyle/>
        <a:p>
          <a:endParaRPr lang="pl-PL"/>
        </a:p>
      </dgm:t>
    </dgm:pt>
    <dgm:pt modelId="{3F6C2061-1388-45D9-9522-E009FC5975E6}" type="pres">
      <dgm:prSet presAssocID="{3D6BF849-9B78-4FEF-9EC7-475276AC2DE6}" presName="textNode" presStyleLbl="bgShp" presStyleIdx="2" presStyleCnt="3"/>
      <dgm:spPr/>
      <dgm:t>
        <a:bodyPr/>
        <a:lstStyle/>
        <a:p>
          <a:endParaRPr lang="pl-PL"/>
        </a:p>
      </dgm:t>
    </dgm:pt>
    <dgm:pt modelId="{0224ED34-FD38-4397-8446-98477AE2F8B7}" type="pres">
      <dgm:prSet presAssocID="{3D6BF849-9B78-4FEF-9EC7-475276AC2DE6}" presName="compChildNode" presStyleCnt="0"/>
      <dgm:spPr/>
    </dgm:pt>
    <dgm:pt modelId="{BE5CB0D2-6F61-47F9-99F2-B92AAFE7A3DC}" type="pres">
      <dgm:prSet presAssocID="{3D6BF849-9B78-4FEF-9EC7-475276AC2DE6}" presName="theInnerList" presStyleCnt="0"/>
      <dgm:spPr/>
    </dgm:pt>
    <dgm:pt modelId="{A4F6CB5D-EAAF-4E07-9701-4B08F92CB26F}" type="pres">
      <dgm:prSet presAssocID="{2F7E0A39-6C07-4D13-B50C-1590ABB0874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C1DFDD-C473-4EC7-9A6D-4244FF005E56}" srcId="{0B684AF4-06C3-49C8-8E57-E94E4AFAAC20}" destId="{82E25509-5328-41A3-9D4D-80A998BE6033}" srcOrd="0" destOrd="0" parTransId="{AFB6C489-3356-4CC3-800B-287D2E9FB1D0}" sibTransId="{4A5C2069-CA9E-45BA-A36C-6695A466E240}"/>
    <dgm:cxn modelId="{B5269BE7-1319-4D76-993D-56DFBEB25283}" srcId="{93DD24E7-472D-4199-A19D-4962E8BB64CA}" destId="{EEC8ABAB-2317-4CC0-9CD2-00F90F5DAEB9}" srcOrd="0" destOrd="0" parTransId="{CD1117BA-9B4A-4EDD-8C79-4FE8B451D332}" sibTransId="{28214E56-8355-4396-B345-557523D9DA86}"/>
    <dgm:cxn modelId="{0A58F153-DBBC-4584-9FED-5FB133065DFC}" type="presOf" srcId="{3D6BF849-9B78-4FEF-9EC7-475276AC2DE6}" destId="{3F6C2061-1388-45D9-9522-E009FC5975E6}" srcOrd="1" destOrd="0" presId="urn:microsoft.com/office/officeart/2005/8/layout/lProcess2"/>
    <dgm:cxn modelId="{EA4C602B-05A1-490A-A0A5-BD4127087B0F}" srcId="{0B684AF4-06C3-49C8-8E57-E94E4AFAAC20}" destId="{93DD24E7-472D-4199-A19D-4962E8BB64CA}" srcOrd="1" destOrd="0" parTransId="{3C7E4165-7AAB-4FA7-88E0-F876B163B88A}" sibTransId="{976282BA-AF61-4F80-82DE-A3C8707CD0D2}"/>
    <dgm:cxn modelId="{EFD402FF-5607-4537-BA16-BBF28D5E436F}" type="presOf" srcId="{EEC8ABAB-2317-4CC0-9CD2-00F90F5DAEB9}" destId="{E1DE7262-148C-4529-9A1B-E34AD20FBE06}" srcOrd="0" destOrd="0" presId="urn:microsoft.com/office/officeart/2005/8/layout/lProcess2"/>
    <dgm:cxn modelId="{F5022739-5F7E-48C4-B242-B077805C9DA1}" type="presOf" srcId="{93DD24E7-472D-4199-A19D-4962E8BB64CA}" destId="{9EE3C07E-C474-4D30-A63B-2D4CD6C229C5}" srcOrd="1" destOrd="0" presId="urn:microsoft.com/office/officeart/2005/8/layout/lProcess2"/>
    <dgm:cxn modelId="{67BAD781-CB94-405E-A07D-C720242B31E1}" type="presOf" srcId="{0B684AF4-06C3-49C8-8E57-E94E4AFAAC20}" destId="{25B56379-A295-4038-8986-3CE1BF44412B}" srcOrd="0" destOrd="0" presId="urn:microsoft.com/office/officeart/2005/8/layout/lProcess2"/>
    <dgm:cxn modelId="{D48AA7C4-07B2-46C1-A7E5-3F0691F988E6}" type="presOf" srcId="{2F7E0A39-6C07-4D13-B50C-1590ABB08748}" destId="{A4F6CB5D-EAAF-4E07-9701-4B08F92CB26F}" srcOrd="0" destOrd="0" presId="urn:microsoft.com/office/officeart/2005/8/layout/lProcess2"/>
    <dgm:cxn modelId="{7DDFF585-860A-46C4-988D-A008A2BBB9BE}" srcId="{0B684AF4-06C3-49C8-8E57-E94E4AFAAC20}" destId="{3D6BF849-9B78-4FEF-9EC7-475276AC2DE6}" srcOrd="2" destOrd="0" parTransId="{96FB7E57-098F-4CBC-B463-63CE5BA37A47}" sibTransId="{B3E528C7-1D30-46E8-A5D7-BF2E9612F445}"/>
    <dgm:cxn modelId="{4D7ADE73-ED86-4F3F-8FF3-E95D56D71605}" type="presOf" srcId="{3D6BF849-9B78-4FEF-9EC7-475276AC2DE6}" destId="{2933D7E5-FD59-4F09-B9E6-E040401FF5CB}" srcOrd="0" destOrd="0" presId="urn:microsoft.com/office/officeart/2005/8/layout/lProcess2"/>
    <dgm:cxn modelId="{29FBC880-1E69-4A82-BBE6-1E7DAF9AD4A4}" srcId="{3D6BF849-9B78-4FEF-9EC7-475276AC2DE6}" destId="{2F7E0A39-6C07-4D13-B50C-1590ABB08748}" srcOrd="0" destOrd="0" parTransId="{0C86B9A0-1C6A-4F42-9F71-A930FB52227D}" sibTransId="{4C063AC8-6E00-49BF-BBEF-20A9191003F9}"/>
    <dgm:cxn modelId="{ECFBB446-2D02-471A-A3C1-3EB7B594148D}" type="presOf" srcId="{93DD24E7-472D-4199-A19D-4962E8BB64CA}" destId="{D58BC9D1-7550-44B0-830D-F5D89E8518D6}" srcOrd="0" destOrd="0" presId="urn:microsoft.com/office/officeart/2005/8/layout/lProcess2"/>
    <dgm:cxn modelId="{FC402945-88C5-43E2-A090-60C1B347F389}" type="presOf" srcId="{82E25509-5328-41A3-9D4D-80A998BE6033}" destId="{15018A48-CB0A-450A-B1DA-28CFF69D5AF9}" srcOrd="1" destOrd="0" presId="urn:microsoft.com/office/officeart/2005/8/layout/lProcess2"/>
    <dgm:cxn modelId="{7DEC3598-D22D-442D-96F8-2EEDFFC1DD35}" srcId="{82E25509-5328-41A3-9D4D-80A998BE6033}" destId="{5F552B8C-5181-4373-992B-33D91F9E04B0}" srcOrd="0" destOrd="0" parTransId="{E29B0944-C730-4EC8-A02E-C708DAA7C09F}" sibTransId="{533320A1-E413-412D-8391-BDDECA11743E}"/>
    <dgm:cxn modelId="{C6101128-4C3C-470D-B215-DEEB58359CFE}" type="presOf" srcId="{82E25509-5328-41A3-9D4D-80A998BE6033}" destId="{0E23E8DB-4069-4F34-B5CE-030DABFEFB38}" srcOrd="0" destOrd="0" presId="urn:microsoft.com/office/officeart/2005/8/layout/lProcess2"/>
    <dgm:cxn modelId="{633A1CB2-2F52-4CB5-938C-D14B5C07A7BC}" type="presOf" srcId="{5F552B8C-5181-4373-992B-33D91F9E04B0}" destId="{95FC84C9-7BFC-4BFC-AC95-C7C8973D4F49}" srcOrd="0" destOrd="0" presId="urn:microsoft.com/office/officeart/2005/8/layout/lProcess2"/>
    <dgm:cxn modelId="{748452BA-7B06-4408-9BAB-DE6E615D7AD1}" type="presParOf" srcId="{25B56379-A295-4038-8986-3CE1BF44412B}" destId="{12FE6C81-FD37-4A39-B8A6-9822B1167E25}" srcOrd="0" destOrd="0" presId="urn:microsoft.com/office/officeart/2005/8/layout/lProcess2"/>
    <dgm:cxn modelId="{7D027512-C993-4B3E-A5B3-5A7599A8DE1E}" type="presParOf" srcId="{12FE6C81-FD37-4A39-B8A6-9822B1167E25}" destId="{0E23E8DB-4069-4F34-B5CE-030DABFEFB38}" srcOrd="0" destOrd="0" presId="urn:microsoft.com/office/officeart/2005/8/layout/lProcess2"/>
    <dgm:cxn modelId="{451DA598-A88C-45C7-94B0-B05674412CF3}" type="presParOf" srcId="{12FE6C81-FD37-4A39-B8A6-9822B1167E25}" destId="{15018A48-CB0A-450A-B1DA-28CFF69D5AF9}" srcOrd="1" destOrd="0" presId="urn:microsoft.com/office/officeart/2005/8/layout/lProcess2"/>
    <dgm:cxn modelId="{A6A464A4-C6A4-4CEC-8B8C-479B6BAE539F}" type="presParOf" srcId="{12FE6C81-FD37-4A39-B8A6-9822B1167E25}" destId="{227A969E-BE2A-4880-B4A1-157F28650E3D}" srcOrd="2" destOrd="0" presId="urn:microsoft.com/office/officeart/2005/8/layout/lProcess2"/>
    <dgm:cxn modelId="{BDF60051-C391-4EE5-8498-F4908A83F5D3}" type="presParOf" srcId="{227A969E-BE2A-4880-B4A1-157F28650E3D}" destId="{3F3C608A-AE17-44F7-9724-335BAA0CD067}" srcOrd="0" destOrd="0" presId="urn:microsoft.com/office/officeart/2005/8/layout/lProcess2"/>
    <dgm:cxn modelId="{04965757-E157-45C4-8C78-9B5DE5EEEB70}" type="presParOf" srcId="{3F3C608A-AE17-44F7-9724-335BAA0CD067}" destId="{95FC84C9-7BFC-4BFC-AC95-C7C8973D4F49}" srcOrd="0" destOrd="0" presId="urn:microsoft.com/office/officeart/2005/8/layout/lProcess2"/>
    <dgm:cxn modelId="{E09353B3-82C5-44BD-8352-BC4EC7E51366}" type="presParOf" srcId="{25B56379-A295-4038-8986-3CE1BF44412B}" destId="{737CAC54-AA0F-459E-AED4-1F1B3C2D6091}" srcOrd="1" destOrd="0" presId="urn:microsoft.com/office/officeart/2005/8/layout/lProcess2"/>
    <dgm:cxn modelId="{B90DD3BD-EE09-4E23-A0A7-6FDDBC1632D2}" type="presParOf" srcId="{25B56379-A295-4038-8986-3CE1BF44412B}" destId="{5EA4B737-7781-4334-9F4E-084F6427CBCC}" srcOrd="2" destOrd="0" presId="urn:microsoft.com/office/officeart/2005/8/layout/lProcess2"/>
    <dgm:cxn modelId="{58323538-48E5-4384-9EDF-4C4060F716D6}" type="presParOf" srcId="{5EA4B737-7781-4334-9F4E-084F6427CBCC}" destId="{D58BC9D1-7550-44B0-830D-F5D89E8518D6}" srcOrd="0" destOrd="0" presId="urn:microsoft.com/office/officeart/2005/8/layout/lProcess2"/>
    <dgm:cxn modelId="{BABC21C8-6FAA-4238-AF69-370F89A662AB}" type="presParOf" srcId="{5EA4B737-7781-4334-9F4E-084F6427CBCC}" destId="{9EE3C07E-C474-4D30-A63B-2D4CD6C229C5}" srcOrd="1" destOrd="0" presId="urn:microsoft.com/office/officeart/2005/8/layout/lProcess2"/>
    <dgm:cxn modelId="{255DDDB1-7270-4047-8BCB-78413B4209B7}" type="presParOf" srcId="{5EA4B737-7781-4334-9F4E-084F6427CBCC}" destId="{CE6EEDD9-26E2-4333-9AB6-05A629FB7B59}" srcOrd="2" destOrd="0" presId="urn:microsoft.com/office/officeart/2005/8/layout/lProcess2"/>
    <dgm:cxn modelId="{5CA26BF8-C7D4-43E6-8CDA-1414EDF63F87}" type="presParOf" srcId="{CE6EEDD9-26E2-4333-9AB6-05A629FB7B59}" destId="{642B94B8-6E9A-4D41-B08E-9125E3C55178}" srcOrd="0" destOrd="0" presId="urn:microsoft.com/office/officeart/2005/8/layout/lProcess2"/>
    <dgm:cxn modelId="{9087EEFA-F413-4E2F-968E-51AD01559F05}" type="presParOf" srcId="{642B94B8-6E9A-4D41-B08E-9125E3C55178}" destId="{E1DE7262-148C-4529-9A1B-E34AD20FBE06}" srcOrd="0" destOrd="0" presId="urn:microsoft.com/office/officeart/2005/8/layout/lProcess2"/>
    <dgm:cxn modelId="{8604CCA3-3ADC-492A-8BD9-9BC39DFB1CC3}" type="presParOf" srcId="{25B56379-A295-4038-8986-3CE1BF44412B}" destId="{D7E466D4-EC4D-44AA-9213-772128D47AD8}" srcOrd="3" destOrd="0" presId="urn:microsoft.com/office/officeart/2005/8/layout/lProcess2"/>
    <dgm:cxn modelId="{2E0DFE00-B168-49F9-8D69-4676B0606333}" type="presParOf" srcId="{25B56379-A295-4038-8986-3CE1BF44412B}" destId="{91DB56D1-57A8-4F4D-93E7-4AA26E7D2734}" srcOrd="4" destOrd="0" presId="urn:microsoft.com/office/officeart/2005/8/layout/lProcess2"/>
    <dgm:cxn modelId="{6CE1ADFF-7709-4621-8682-DB06662EA8D9}" type="presParOf" srcId="{91DB56D1-57A8-4F4D-93E7-4AA26E7D2734}" destId="{2933D7E5-FD59-4F09-B9E6-E040401FF5CB}" srcOrd="0" destOrd="0" presId="urn:microsoft.com/office/officeart/2005/8/layout/lProcess2"/>
    <dgm:cxn modelId="{513565E3-80B4-4DC3-9D0E-EC730D81F45A}" type="presParOf" srcId="{91DB56D1-57A8-4F4D-93E7-4AA26E7D2734}" destId="{3F6C2061-1388-45D9-9522-E009FC5975E6}" srcOrd="1" destOrd="0" presId="urn:microsoft.com/office/officeart/2005/8/layout/lProcess2"/>
    <dgm:cxn modelId="{DC9188CA-7A8D-402F-A854-E7433DAE6421}" type="presParOf" srcId="{91DB56D1-57A8-4F4D-93E7-4AA26E7D2734}" destId="{0224ED34-FD38-4397-8446-98477AE2F8B7}" srcOrd="2" destOrd="0" presId="urn:microsoft.com/office/officeart/2005/8/layout/lProcess2"/>
    <dgm:cxn modelId="{529A5898-DA48-4797-A050-456122989EBA}" type="presParOf" srcId="{0224ED34-FD38-4397-8446-98477AE2F8B7}" destId="{BE5CB0D2-6F61-47F9-99F2-B92AAFE7A3DC}" srcOrd="0" destOrd="0" presId="urn:microsoft.com/office/officeart/2005/8/layout/lProcess2"/>
    <dgm:cxn modelId="{E8F63833-814C-4C8C-A1A2-E76A38F12057}" type="presParOf" srcId="{BE5CB0D2-6F61-47F9-99F2-B92AAFE7A3DC}" destId="{A4F6CB5D-EAAF-4E07-9701-4B08F92CB26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3E8DB-4069-4F34-B5CE-030DABFEFB38}">
      <dsp:nvSpPr>
        <dsp:cNvPr id="0" name=""/>
        <dsp:cNvSpPr/>
      </dsp:nvSpPr>
      <dsp:spPr>
        <a:xfrm>
          <a:off x="848" y="0"/>
          <a:ext cx="2206841" cy="476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>
              <a:latin typeface="Calibri Light" panose="020F0302020204030204"/>
            </a:rPr>
            <a:t>Koncentrację</a:t>
          </a:r>
          <a:endParaRPr lang="pl-PL" sz="2900" kern="1200" dirty="0"/>
        </a:p>
      </dsp:txBody>
      <dsp:txXfrm>
        <a:off x="848" y="0"/>
        <a:ext cx="2206841" cy="1429463"/>
      </dsp:txXfrm>
    </dsp:sp>
    <dsp:sp modelId="{95FC84C9-7BFC-4BFC-AC95-C7C8973D4F49}">
      <dsp:nvSpPr>
        <dsp:cNvPr id="0" name=""/>
        <dsp:cNvSpPr/>
      </dsp:nvSpPr>
      <dsp:spPr>
        <a:xfrm>
          <a:off x="221532" y="1429463"/>
          <a:ext cx="1765472" cy="3097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latin typeface="Calibri Light" panose="020F0302020204030204"/>
            </a:rPr>
            <a:t>Książka wymaga skupienia</a:t>
          </a:r>
          <a:endParaRPr lang="pl-PL" sz="2100" kern="1200" dirty="0"/>
        </a:p>
      </dsp:txBody>
      <dsp:txXfrm>
        <a:off x="273241" y="1481172"/>
        <a:ext cx="1662054" cy="2993753"/>
      </dsp:txXfrm>
    </dsp:sp>
    <dsp:sp modelId="{D58BC9D1-7550-44B0-830D-F5D89E8518D6}">
      <dsp:nvSpPr>
        <dsp:cNvPr id="0" name=""/>
        <dsp:cNvSpPr/>
      </dsp:nvSpPr>
      <dsp:spPr>
        <a:xfrm>
          <a:off x="2373202" y="0"/>
          <a:ext cx="2206841" cy="476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>
              <a:latin typeface="Calibri Light" panose="020F0302020204030204"/>
            </a:rPr>
            <a:t>Pamięć </a:t>
          </a:r>
          <a:endParaRPr lang="pl-PL" sz="2900" kern="1200" dirty="0"/>
        </a:p>
      </dsp:txBody>
      <dsp:txXfrm>
        <a:off x="2373202" y="0"/>
        <a:ext cx="2206841" cy="1429463"/>
      </dsp:txXfrm>
    </dsp:sp>
    <dsp:sp modelId="{E1DE7262-148C-4529-9A1B-E34AD20FBE06}">
      <dsp:nvSpPr>
        <dsp:cNvPr id="0" name=""/>
        <dsp:cNvSpPr/>
      </dsp:nvSpPr>
      <dsp:spPr>
        <a:xfrm>
          <a:off x="2593887" y="1429463"/>
          <a:ext cx="1765472" cy="3097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latin typeface="Calibri Light" panose="020F0302020204030204"/>
            </a:rPr>
            <a:t>Czytając musimy zapamiętywać postacie, wydarzenia</a:t>
          </a:r>
          <a:endParaRPr lang="pl-PL" sz="2100" kern="1200" dirty="0"/>
        </a:p>
      </dsp:txBody>
      <dsp:txXfrm>
        <a:off x="2645596" y="1481172"/>
        <a:ext cx="1662054" cy="2993753"/>
      </dsp:txXfrm>
    </dsp:sp>
    <dsp:sp modelId="{2933D7E5-FD59-4F09-B9E6-E040401FF5CB}">
      <dsp:nvSpPr>
        <dsp:cNvPr id="0" name=""/>
        <dsp:cNvSpPr/>
      </dsp:nvSpPr>
      <dsp:spPr>
        <a:xfrm>
          <a:off x="4745557" y="0"/>
          <a:ext cx="2206841" cy="476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>
              <a:latin typeface="Calibri Light" panose="020F0302020204030204"/>
            </a:rPr>
            <a:t>Sen </a:t>
          </a:r>
          <a:endParaRPr lang="pl-PL" sz="2900" kern="1200" dirty="0"/>
        </a:p>
      </dsp:txBody>
      <dsp:txXfrm>
        <a:off x="4745557" y="0"/>
        <a:ext cx="2206841" cy="1429463"/>
      </dsp:txXfrm>
    </dsp:sp>
    <dsp:sp modelId="{A4F6CB5D-EAAF-4E07-9701-4B08F92CB26F}">
      <dsp:nvSpPr>
        <dsp:cNvPr id="0" name=""/>
        <dsp:cNvSpPr/>
      </dsp:nvSpPr>
      <dsp:spPr>
        <a:xfrm>
          <a:off x="4966241" y="1429463"/>
          <a:ext cx="1765472" cy="3097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latin typeface="Calibri Light" panose="020F0302020204030204"/>
            </a:rPr>
            <a:t>Czytanie pomaga się zrelaksować i zasnąć</a:t>
          </a:r>
          <a:endParaRPr lang="pl-PL" sz="2100" kern="1200" dirty="0"/>
        </a:p>
      </dsp:txBody>
      <dsp:txXfrm>
        <a:off x="5017950" y="1481172"/>
        <a:ext cx="1662054" cy="299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7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1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1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3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5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4" descr="Closeup rąk posiadających otwartą książkę">
            <a:extLst>
              <a:ext uri="{FF2B5EF4-FFF2-40B4-BE49-F238E27FC236}">
                <a16:creationId xmlns:a16="http://schemas.microsoft.com/office/drawing/2014/main" id="{FBDC47F8-B5B2-4EFA-B61E-82BF66480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156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DLACZEGO WARTO CZYTAĆ KSIĄŻKI?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4911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Zofia Witkowska, Nina Małecka, Maja Walenciak, Lena Węgielska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F3A9C01-AEAA-4B70-8EBF-FEFA89C6873B}"/>
              </a:ext>
            </a:extLst>
          </p:cNvPr>
          <p:cNvSpPr txBox="1"/>
          <p:nvPr/>
        </p:nvSpPr>
        <p:spPr>
          <a:xfrm>
            <a:off x="2628900" y="354806"/>
            <a:ext cx="6934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/>
              <a:t>POSZERZA WIEDZE I SŁOWNICTWO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3079BF6-83B7-4F88-A936-6CA5E6A57D10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9A7B879-6858-4669-A057-3D21BDB0A71D}"/>
              </a:ext>
            </a:extLst>
          </p:cNvPr>
          <p:cNvSpPr txBox="1"/>
          <p:nvPr/>
        </p:nvSpPr>
        <p:spPr>
          <a:xfrm>
            <a:off x="450056" y="1616868"/>
            <a:ext cx="418385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Różnorodność czytanych książek zwiększa zasób słów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E10E468-04E3-4809-97E9-F2A2ABF27F89}"/>
              </a:ext>
            </a:extLst>
          </p:cNvPr>
          <p:cNvSpPr txBox="1"/>
          <p:nvPr/>
        </p:nvSpPr>
        <p:spPr>
          <a:xfrm>
            <a:off x="509587" y="4295774"/>
            <a:ext cx="30527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Poszerza światopogląd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C555ED-B60B-4AA3-9336-EA9A6607CFD2}"/>
              </a:ext>
            </a:extLst>
          </p:cNvPr>
          <p:cNvSpPr txBox="1"/>
          <p:nvPr/>
        </p:nvSpPr>
        <p:spPr>
          <a:xfrm>
            <a:off x="2628900" y="5057775"/>
            <a:ext cx="23383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Lepsza ortografia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AB1DA90-BF01-4E1D-8FBF-C1EA5A3E95E6}"/>
              </a:ext>
            </a:extLst>
          </p:cNvPr>
          <p:cNvSpPr txBox="1"/>
          <p:nvPr/>
        </p:nvSpPr>
        <p:spPr>
          <a:xfrm>
            <a:off x="283369" y="5879304"/>
            <a:ext cx="30408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Nauka języków obcych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BAC883C-6A14-49E8-8467-D3F85336E422}"/>
              </a:ext>
            </a:extLst>
          </p:cNvPr>
          <p:cNvSpPr txBox="1"/>
          <p:nvPr/>
        </p:nvSpPr>
        <p:spPr>
          <a:xfrm>
            <a:off x="2747963" y="2974179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Źródło informacji z wielu dziedzin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BCE984-FFE8-4F2E-958D-582C58A19850}"/>
              </a:ext>
            </a:extLst>
          </p:cNvPr>
          <p:cNvSpPr txBox="1"/>
          <p:nvPr/>
        </p:nvSpPr>
        <p:spPr>
          <a:xfrm>
            <a:off x="6188869" y="1831180"/>
            <a:ext cx="418385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Pomoc w nauce/zadaniach domowych</a:t>
            </a:r>
          </a:p>
        </p:txBody>
      </p:sp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5B586FC3-FA16-4029-BC0B-44F0FB4F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81" y="2979387"/>
            <a:ext cx="6041230" cy="36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053598C-546D-47D3-A7DC-D4AC488450C3}"/>
              </a:ext>
            </a:extLst>
          </p:cNvPr>
          <p:cNvSpPr txBox="1"/>
          <p:nvPr/>
        </p:nvSpPr>
        <p:spPr>
          <a:xfrm>
            <a:off x="4831556" y="128587"/>
            <a:ext cx="2528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>
                <a:cs typeface="Calibri"/>
              </a:rPr>
              <a:t>ROZRYWKA</a:t>
            </a:r>
          </a:p>
        </p:txBody>
      </p:sp>
      <p:pic>
        <p:nvPicPr>
          <p:cNvPr id="1384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F287663-9A51-4AC4-9704-7AB89C8A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88" y="982592"/>
            <a:ext cx="5053012" cy="3285475"/>
          </a:xfrm>
          <a:prstGeom prst="rect">
            <a:avLst/>
          </a:prstGeom>
        </p:spPr>
      </p:pic>
      <p:pic>
        <p:nvPicPr>
          <p:cNvPr id="2444" name="Grafika 2444" descr="Szeroko uśmiechnięta twarz z wypełnieniem z wypełnieniem pełnym">
            <a:extLst>
              <a:ext uri="{FF2B5EF4-FFF2-40B4-BE49-F238E27FC236}">
                <a16:creationId xmlns:a16="http://schemas.microsoft.com/office/drawing/2014/main" id="{96B6D6EC-D73B-4879-A874-9209D8C2B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9" y="3960018"/>
            <a:ext cx="2700337" cy="272414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24E69E0-F337-4D85-8B6C-C2101FF08E2B}"/>
              </a:ext>
            </a:extLst>
          </p:cNvPr>
          <p:cNvSpPr txBox="1"/>
          <p:nvPr/>
        </p:nvSpPr>
        <p:spPr>
          <a:xfrm>
            <a:off x="3319462" y="5724525"/>
            <a:ext cx="36123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Sposób na spędzenie czasu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50A90A0-37DE-4CC9-8F33-6998D4C38B22}"/>
              </a:ext>
            </a:extLst>
          </p:cNvPr>
          <p:cNvSpPr txBox="1"/>
          <p:nvPr/>
        </p:nvSpPr>
        <p:spPr>
          <a:xfrm>
            <a:off x="5010150" y="4605337"/>
            <a:ext cx="14454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400" dirty="0">
                <a:cs typeface="Calibri"/>
              </a:rPr>
              <a:t>Inspiruje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CE9E8F-2AA0-4355-B911-0B4F31AC3DA0}"/>
              </a:ext>
            </a:extLst>
          </p:cNvPr>
          <p:cNvSpPr txBox="1"/>
          <p:nvPr/>
        </p:nvSpPr>
        <p:spPr>
          <a:xfrm>
            <a:off x="3140869" y="1533525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Rozwija wyobraźnię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77DA877-E726-424C-A729-C432CD7691DF}"/>
              </a:ext>
            </a:extLst>
          </p:cNvPr>
          <p:cNvSpPr txBox="1"/>
          <p:nvPr/>
        </p:nvSpPr>
        <p:spPr>
          <a:xfrm>
            <a:off x="7712869" y="5129212"/>
            <a:ext cx="310038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Pozwala przenieść się do innego świat</a:t>
            </a:r>
          </a:p>
        </p:txBody>
      </p:sp>
      <p:pic>
        <p:nvPicPr>
          <p:cNvPr id="13" name="Grafika 13" descr="Stos książek z gruszkiem">
            <a:extLst>
              <a:ext uri="{FF2B5EF4-FFF2-40B4-BE49-F238E27FC236}">
                <a16:creationId xmlns:a16="http://schemas.microsoft.com/office/drawing/2014/main" id="{D4BFB333-9EAE-4EC6-8E3D-BA733DB82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812" y="11906"/>
            <a:ext cx="3024189" cy="303609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B609B1-AE5D-4350-9C08-74E9277ADC7D}"/>
              </a:ext>
            </a:extLst>
          </p:cNvPr>
          <p:cNvSpPr txBox="1"/>
          <p:nvPr/>
        </p:nvSpPr>
        <p:spPr>
          <a:xfrm>
            <a:off x="1771650" y="3200398"/>
            <a:ext cx="310038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Na chwilę zapominamy o problemach</a:t>
            </a:r>
          </a:p>
        </p:txBody>
      </p:sp>
    </p:spTree>
    <p:extLst>
      <p:ext uri="{BB962C8B-B14F-4D97-AF65-F5344CB8AC3E}">
        <p14:creationId xmlns:p14="http://schemas.microsoft.com/office/powerpoint/2010/main" val="196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398645A-F103-493D-AF87-7B0A2B988FF8}"/>
              </a:ext>
            </a:extLst>
          </p:cNvPr>
          <p:cNvSpPr txBox="1"/>
          <p:nvPr/>
        </p:nvSpPr>
        <p:spPr>
          <a:xfrm>
            <a:off x="3640931" y="307180"/>
            <a:ext cx="4922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>
                <a:cs typeface="Calibri"/>
              </a:rPr>
              <a:t>KSZTAŁTUJE CHARAKTER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C0CD66-E4CB-42F1-A58F-A0050A00B91D}"/>
              </a:ext>
            </a:extLst>
          </p:cNvPr>
          <p:cNvSpPr txBox="1"/>
          <p:nvPr/>
        </p:nvSpPr>
        <p:spPr>
          <a:xfrm>
            <a:off x="5057775" y="1807368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Otwiera na nowe doświadczenia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709E47F-3DB6-4A6D-A0A8-7C029A0AF9FC}"/>
              </a:ext>
            </a:extLst>
          </p:cNvPr>
          <p:cNvSpPr txBox="1"/>
          <p:nvPr/>
        </p:nvSpPr>
        <p:spPr>
          <a:xfrm>
            <a:off x="8153399" y="3307556"/>
            <a:ext cx="38742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Rozwija empatię i wrażliwość</a:t>
            </a:r>
          </a:p>
        </p:txBody>
      </p:sp>
      <p:pic>
        <p:nvPicPr>
          <p:cNvPr id="5" name="Obraz 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8E81D146-D313-4152-8F21-C5CE94BA9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" y="2901606"/>
            <a:ext cx="5541168" cy="3709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F4ADE95-1BD2-40E9-8155-72439925AD2C}"/>
              </a:ext>
            </a:extLst>
          </p:cNvPr>
          <p:cNvSpPr txBox="1"/>
          <p:nvPr/>
        </p:nvSpPr>
        <p:spPr>
          <a:xfrm>
            <a:off x="9617868" y="5498306"/>
            <a:ext cx="19573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Pozwala lepiej poznać siebie 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C64129-9F9D-42BB-A6FE-7F90865BC0C7}"/>
              </a:ext>
            </a:extLst>
          </p:cNvPr>
          <p:cNvSpPr txBox="1"/>
          <p:nvPr/>
        </p:nvSpPr>
        <p:spPr>
          <a:xfrm>
            <a:off x="402431" y="1545431"/>
            <a:ext cx="29932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Możemy postawić się w różnych sytuacjach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8B30E0A-4B45-4F30-80BF-CA6E792D4809}"/>
              </a:ext>
            </a:extLst>
          </p:cNvPr>
          <p:cNvSpPr txBox="1"/>
          <p:nvPr/>
        </p:nvSpPr>
        <p:spPr>
          <a:xfrm>
            <a:off x="6296025" y="4295774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Myślimy o czymś na co wcześniej nie zwracaliśmy uwagi</a:t>
            </a:r>
            <a:endParaRPr lang="pl-PL" dirty="0">
              <a:cs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E4777A3-D061-4B06-8E7D-6C6A3AC6E0A4}"/>
              </a:ext>
            </a:extLst>
          </p:cNvPr>
          <p:cNvSpPr txBox="1"/>
          <p:nvPr/>
        </p:nvSpPr>
        <p:spPr>
          <a:xfrm>
            <a:off x="8974931" y="148589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Poszerza horyzonty</a:t>
            </a:r>
          </a:p>
        </p:txBody>
      </p:sp>
    </p:spTree>
    <p:extLst>
      <p:ext uri="{BB962C8B-B14F-4D97-AF65-F5344CB8AC3E}">
        <p14:creationId xmlns:p14="http://schemas.microsoft.com/office/powerpoint/2010/main" val="15156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C0454523-1959-4C22-A2C7-0D03EBD4A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124296"/>
              </p:ext>
            </p:extLst>
          </p:nvPr>
        </p:nvGraphicFramePr>
        <p:xfrm>
          <a:off x="2619376" y="1719263"/>
          <a:ext cx="6953247" cy="476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19" name="pole tekstowe 1418">
            <a:extLst>
              <a:ext uri="{FF2B5EF4-FFF2-40B4-BE49-F238E27FC236}">
                <a16:creationId xmlns:a16="http://schemas.microsoft.com/office/drawing/2014/main" id="{983ED8D7-C3F1-4A4A-9627-149D8A72C430}"/>
              </a:ext>
            </a:extLst>
          </p:cNvPr>
          <p:cNvSpPr txBox="1"/>
          <p:nvPr/>
        </p:nvSpPr>
        <p:spPr>
          <a:xfrm>
            <a:off x="4879181" y="366711"/>
            <a:ext cx="24455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600" b="1" dirty="0">
                <a:cs typeface="Calibri"/>
              </a:rPr>
              <a:t>POPRAWIA:</a:t>
            </a:r>
          </a:p>
        </p:txBody>
      </p:sp>
    </p:spTree>
    <p:extLst>
      <p:ext uri="{BB962C8B-B14F-4D97-AF65-F5344CB8AC3E}">
        <p14:creationId xmlns:p14="http://schemas.microsoft.com/office/powerpoint/2010/main" val="6015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C57FAEF-CDFB-4753-9501-2F38C1AECFD0}"/>
              </a:ext>
            </a:extLst>
          </p:cNvPr>
          <p:cNvSpPr txBox="1"/>
          <p:nvPr/>
        </p:nvSpPr>
        <p:spPr>
          <a:xfrm>
            <a:off x="2831307" y="3426618"/>
            <a:ext cx="65412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>
                <a:cs typeface="Calibri"/>
              </a:rPr>
              <a:t>INNE KORZYŚCI DLA ORGANIZMU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7D7162C-7D1C-4ED0-8AC1-25D66BF13700}"/>
              </a:ext>
            </a:extLst>
          </p:cNvPr>
          <p:cNvSpPr txBox="1"/>
          <p:nvPr/>
        </p:nvSpPr>
        <p:spPr>
          <a:xfrm>
            <a:off x="307181" y="2271712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Spowalnia starzenie się mózgu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B8CCEFA-B468-4236-A1B4-2C1D58F9BF67}"/>
              </a:ext>
            </a:extLst>
          </p:cNvPr>
          <p:cNvSpPr txBox="1"/>
          <p:nvPr/>
        </p:nvSpPr>
        <p:spPr>
          <a:xfrm>
            <a:off x="8177213" y="5653087"/>
            <a:ext cx="32789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Poprawia samopoczucie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9E5434-056E-4420-8A87-51527094245D}"/>
              </a:ext>
            </a:extLst>
          </p:cNvPr>
          <p:cNvSpPr txBox="1"/>
          <p:nvPr/>
        </p:nvSpPr>
        <p:spPr>
          <a:xfrm>
            <a:off x="1557338" y="973928"/>
            <a:ext cx="20526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Obniża stres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3F89BE8-B4DA-4760-80A1-413ACDF58456}"/>
              </a:ext>
            </a:extLst>
          </p:cNvPr>
          <p:cNvSpPr txBox="1"/>
          <p:nvPr/>
        </p:nvSpPr>
        <p:spPr>
          <a:xfrm>
            <a:off x="628650" y="5724525"/>
            <a:ext cx="14454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Wycisza 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F3C150D-FE05-4DAF-AE83-AD5A66C99481}"/>
              </a:ext>
            </a:extLst>
          </p:cNvPr>
          <p:cNvSpPr txBox="1"/>
          <p:nvPr/>
        </p:nvSpPr>
        <p:spPr>
          <a:xfrm>
            <a:off x="5915025" y="4688681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Zmniejsza szanse na chorobę Alzheimera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09D46D0-D0E9-4649-90F2-E84B0CD612BD}"/>
              </a:ext>
            </a:extLst>
          </p:cNvPr>
          <p:cNvSpPr txBox="1"/>
          <p:nvPr/>
        </p:nvSpPr>
        <p:spPr>
          <a:xfrm>
            <a:off x="950119" y="4379119"/>
            <a:ext cx="19573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Trenuje umysł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091D4B-588D-4B6A-B911-1E4A1276BA98}"/>
              </a:ext>
            </a:extLst>
          </p:cNvPr>
          <p:cNvSpPr txBox="1"/>
          <p:nvPr/>
        </p:nvSpPr>
        <p:spPr>
          <a:xfrm>
            <a:off x="9213056" y="4307680"/>
            <a:ext cx="22431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Obniża ciśnienie</a:t>
            </a:r>
          </a:p>
        </p:txBody>
      </p:sp>
      <p:pic>
        <p:nvPicPr>
          <p:cNvPr id="11" name="Obraz 11" descr="Obraz zawierający osoba, wewnątrz, computer&#10;&#10;Opis wygenerowany automatycznie">
            <a:extLst>
              <a:ext uri="{FF2B5EF4-FFF2-40B4-BE49-F238E27FC236}">
                <a16:creationId xmlns:a16="http://schemas.microsoft.com/office/drawing/2014/main" id="{AECA7489-EF61-41F2-8644-305BC9B7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8" y="60483"/>
            <a:ext cx="4529137" cy="304609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EC66331-0324-4204-BCC1-865A6C96183E}"/>
              </a:ext>
            </a:extLst>
          </p:cNvPr>
          <p:cNvSpPr txBox="1"/>
          <p:nvPr/>
        </p:nvSpPr>
        <p:spPr>
          <a:xfrm>
            <a:off x="8570119" y="878681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Pozwala zapomnieć o problemach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508D9B4-0D11-48E9-BCF8-A97695B899DB}"/>
              </a:ext>
            </a:extLst>
          </p:cNvPr>
          <p:cNvSpPr txBox="1"/>
          <p:nvPr/>
        </p:nvSpPr>
        <p:spPr>
          <a:xfrm>
            <a:off x="2950369" y="5414963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Rozwija wyobraźnię</a:t>
            </a:r>
          </a:p>
        </p:txBody>
      </p:sp>
      <p:pic>
        <p:nvPicPr>
          <p:cNvPr id="14" name="Grafika 14" descr="Mózg w głowie z wypełnieniem pełnym">
            <a:extLst>
              <a:ext uri="{FF2B5EF4-FFF2-40B4-BE49-F238E27FC236}">
                <a16:creationId xmlns:a16="http://schemas.microsoft.com/office/drawing/2014/main" id="{7D841DDC-76DF-489A-A145-6D38A62E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27395" y="1816894"/>
            <a:ext cx="1831179" cy="17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CFDE740-14C2-4F50-90BC-67FAB78EC725}"/>
              </a:ext>
            </a:extLst>
          </p:cNvPr>
          <p:cNvSpPr txBox="1"/>
          <p:nvPr/>
        </p:nvSpPr>
        <p:spPr>
          <a:xfrm>
            <a:off x="962025" y="2712243"/>
            <a:ext cx="53982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https://alicjamakota.pl/dlaczego-warto-czytac-ksiazki/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3CF59C6-73EB-4B53-990F-AF8768F63081}"/>
              </a:ext>
            </a:extLst>
          </p:cNvPr>
          <p:cNvSpPr txBox="1"/>
          <p:nvPr/>
        </p:nvSpPr>
        <p:spPr>
          <a:xfrm>
            <a:off x="4581525" y="1712118"/>
            <a:ext cx="70651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https://sp3slupca.pl/projektuje-okladke-dla-ksiazki-konkurs-biblioteczny/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BF70C7-C73B-40CF-AD76-4FCEF6A06365}"/>
              </a:ext>
            </a:extLst>
          </p:cNvPr>
          <p:cNvSpPr txBox="1"/>
          <p:nvPr/>
        </p:nvSpPr>
        <p:spPr>
          <a:xfrm>
            <a:off x="1247775" y="4974431"/>
            <a:ext cx="6958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https://wyborcza.pl/TylkoZdrowie/7,137474,17315277,czytanie-ksiazek-11-powodow-dla-ktorych-warto-to-robic.html?disableRedirects=true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AE90C40-75FF-4DCE-82AB-50FC586F2C1B}"/>
              </a:ext>
            </a:extLst>
          </p:cNvPr>
          <p:cNvSpPr txBox="1"/>
          <p:nvPr/>
        </p:nvSpPr>
        <p:spPr>
          <a:xfrm>
            <a:off x="5212556" y="438149"/>
            <a:ext cx="17787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600" b="1" dirty="0">
                <a:cs typeface="Calibri"/>
              </a:rPr>
              <a:t>ŹRÓDŁA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F09413-32AD-41CE-BE2D-B371073F7EC3}"/>
              </a:ext>
            </a:extLst>
          </p:cNvPr>
          <p:cNvSpPr txBox="1"/>
          <p:nvPr/>
        </p:nvSpPr>
        <p:spPr>
          <a:xfrm>
            <a:off x="4081462" y="3712369"/>
            <a:ext cx="66365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https://rynek-ksiazki.pl/aktualnosci/dlaczego-warto-czytac-ksiazki-2/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9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Panoramiczny</PresentationFormat>
  <Paragraphs>44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DLACZEGO WARTO CZYTAĆ KSIĄŻKI?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SP4</dc:creator>
  <cp:lastModifiedBy>Windows User</cp:lastModifiedBy>
  <cp:revision>714</cp:revision>
  <dcterms:created xsi:type="dcterms:W3CDTF">2022-03-04T21:04:52Z</dcterms:created>
  <dcterms:modified xsi:type="dcterms:W3CDTF">2022-04-06T11:29:28Z</dcterms:modified>
</cp:coreProperties>
</file>