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08CF4-35AF-4F37-A53F-6F9E304FD3FF}" v="175" dt="2022-03-29T18:31:37.1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06.04.2022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pmiejscep.szkolna.net/biblioteka-szkolna/dlaczego-warto-czytac-ksiazk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1DCC806-105F-4203-4668-B0B54A947430}"/>
              </a:ext>
            </a:extLst>
          </p:cNvPr>
          <p:cNvSpPr txBox="1"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 err="1"/>
              <a:t>Dlaczego</a:t>
            </a:r>
            <a:r>
              <a:rPr lang="en-US" sz="3000" dirty="0"/>
              <a:t> </a:t>
            </a:r>
            <a:r>
              <a:rPr lang="en-US" sz="3000" dirty="0" err="1"/>
              <a:t>warto</a:t>
            </a:r>
            <a:r>
              <a:rPr lang="en-US" sz="3000" dirty="0"/>
              <a:t> </a:t>
            </a:r>
            <a:r>
              <a:rPr lang="en-US" sz="3000" dirty="0" err="1"/>
              <a:t>czytać</a:t>
            </a:r>
            <a:r>
              <a:rPr lang="en-US" sz="30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Zalety</a:t>
            </a:r>
            <a:r>
              <a:rPr lang="en-US" sz="2000" dirty="0"/>
              <a:t> </a:t>
            </a:r>
            <a:r>
              <a:rPr lang="en-US" sz="2000" dirty="0" err="1"/>
              <a:t>czytania</a:t>
            </a:r>
            <a:endParaRPr lang="en-US" sz="2000" dirty="0" err="1"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43A920B-33F1-CEC9-418E-D441EA819B7B}"/>
              </a:ext>
            </a:extLst>
          </p:cNvPr>
          <p:cNvSpPr txBox="1"/>
          <p:nvPr/>
        </p:nvSpPr>
        <p:spPr>
          <a:xfrm>
            <a:off x="76200" y="6315075"/>
            <a:ext cx="2743200" cy="8002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2800" dirty="0"/>
              <a:t>Jakub Brzozowski</a:t>
            </a: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B298C5E-B76B-B2BE-6868-EEF9C120A42F}"/>
              </a:ext>
            </a:extLst>
          </p:cNvPr>
          <p:cNvSpPr txBox="1"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Dziękuję</a:t>
            </a:r>
            <a:r>
              <a:rPr lang="en-US" sz="3600" dirty="0"/>
              <a:t> za </a:t>
            </a:r>
            <a:r>
              <a:rPr lang="en-US" sz="3600" dirty="0" err="1"/>
              <a:t>uwagę</a:t>
            </a:r>
            <a:endParaRPr lang="en-US" sz="3600">
              <a:cs typeface="Calibri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6162412-AED4-214C-D38F-5DB3E8DF20C5}"/>
              </a:ext>
            </a:extLst>
          </p:cNvPr>
          <p:cNvSpPr txBox="1"/>
          <p:nvPr/>
        </p:nvSpPr>
        <p:spPr>
          <a:xfrm>
            <a:off x="247650" y="5105400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/>
              <a:t>Źródła:</a:t>
            </a:r>
          </a:p>
          <a:p>
            <a:r>
              <a:rPr lang="pl-PL" dirty="0">
                <a:ea typeface="+mn-lt"/>
                <a:cs typeface="+mn-lt"/>
                <a:hlinkClick r:id="rId2"/>
              </a:rPr>
              <a:t>https://spmiejscep.szkolna.net/biblioteka-szkolna/dlaczego-warto-czytac-ksiazki</a:t>
            </a:r>
            <a:endParaRPr lang="pl-PL" dirty="0">
              <a:ea typeface="+mn-lt"/>
              <a:cs typeface="+mn-lt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682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506D716-2106-6597-16C2-6B26BCAB49DD}"/>
              </a:ext>
            </a:extLst>
          </p:cNvPr>
          <p:cNvSpPr txBox="1"/>
          <p:nvPr/>
        </p:nvSpPr>
        <p:spPr>
          <a:xfrm>
            <a:off x="1286934" y="2946169"/>
            <a:ext cx="6247722" cy="308887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/>
              <a:t>Czytanie</a:t>
            </a:r>
            <a:r>
              <a:rPr lang="en-US" sz="2400"/>
              <a:t>, stymulując prawą półkulę mózgu, rozwija naszą wyobraźnię. </a:t>
            </a:r>
            <a:r>
              <a:rPr lang="en-US" sz="2400" b="1"/>
              <a:t>Czytanie</a:t>
            </a:r>
            <a:r>
              <a:rPr lang="en-US" sz="2400"/>
              <a:t> powieści wymaga od nas skupienia uwagi przez dłuższy czas, co zdecydowanie poprawia naszą zdolność do koncentracji. </a:t>
            </a:r>
            <a:r>
              <a:rPr lang="en-US" sz="2400" b="1"/>
              <a:t>Warto czytać książki</a:t>
            </a:r>
            <a:r>
              <a:rPr lang="en-US" sz="2400"/>
              <a:t>, żeby utrzymać swój mózg w dobrej formie.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06C9D3-00DF-4B71-AE88-29075022FC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9545" y="1333265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300F7B2-2FBB-4B65-B588-6331766027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75032" y="1327438"/>
            <a:ext cx="675351" cy="595380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EFA5A327-531A-495C-BCA7-27F04811AF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2922" y="1075612"/>
            <a:ext cx="550492" cy="485306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4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827416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D0EF7D-8D7F-4A18-A68B-92E2D44873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825104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50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C4FA5A2-A323-1E67-A5FA-0F72F6E7E492}"/>
              </a:ext>
            </a:extLst>
          </p:cNvPr>
          <p:cNvSpPr txBox="1"/>
          <p:nvPr/>
        </p:nvSpPr>
        <p:spPr>
          <a:xfrm>
            <a:off x="965199" y="2912937"/>
            <a:ext cx="4741917" cy="309354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chemeClr val="bg1"/>
                </a:solidFill>
              </a:rPr>
              <a:t>Pozwala odnieść sukces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solidFill>
                  <a:schemeClr val="bg1"/>
                </a:solidFill>
              </a:rPr>
              <a:t>Czytanie jest umiejętnością niezbędną we współczesnym świecie.  Odgrywa znaczącą rolę we wszystkich fazach rozwoju człowieka. Osoby, które opanują tą umiejętność lepiej radzą sobie w życiu. Czytanie pozwala odnieść sukces nie tylko w szkole, ale także w dorosłym życiu.</a:t>
            </a:r>
          </a:p>
        </p:txBody>
      </p:sp>
    </p:spTree>
    <p:extLst>
      <p:ext uri="{BB962C8B-B14F-4D97-AF65-F5344CB8AC3E}">
        <p14:creationId xmlns:p14="http://schemas.microsoft.com/office/powerpoint/2010/main" val="82285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F5548522-D271-F482-A5C9-C2159AFFA07E}"/>
              </a:ext>
            </a:extLst>
          </p:cNvPr>
          <p:cNvSpPr txBox="1"/>
          <p:nvPr/>
        </p:nvSpPr>
        <p:spPr>
          <a:xfrm>
            <a:off x="6209382" y="2096162"/>
            <a:ext cx="3894161" cy="26578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bg1"/>
                </a:solidFill>
              </a:rPr>
              <a:t>Poprawia pamięć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Podczas czytania powieści mamy mnóstwo rzeczy do zapamiętania – imiona bohaterów, ich charaktery, motywacje, historie, związki z innymi postaciami, miejsca, wątki fabularne, szczegóły. Dzięki czytaniu nasza pamięć pozostaje w dobrej kondycji.</a:t>
            </a:r>
          </a:p>
        </p:txBody>
      </p:sp>
    </p:spTree>
    <p:extLst>
      <p:ext uri="{BB962C8B-B14F-4D97-AF65-F5344CB8AC3E}">
        <p14:creationId xmlns:p14="http://schemas.microsoft.com/office/powerpoint/2010/main" val="96797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6FD3B99-32DA-4048-B3C2-EC01E6D0F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C74482E-2E7A-40CD-99C9-7892C8AF9E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15165" cy="6858000"/>
          </a:xfrm>
          <a:custGeom>
            <a:avLst/>
            <a:gdLst>
              <a:gd name="connsiteX0" fmla="*/ 0 w 9415165"/>
              <a:gd name="connsiteY0" fmla="*/ 5940102 h 6858000"/>
              <a:gd name="connsiteX1" fmla="*/ 201903 w 9415165"/>
              <a:gd name="connsiteY1" fmla="*/ 5940608 h 6858000"/>
              <a:gd name="connsiteX2" fmla="*/ 1461907 w 9415165"/>
              <a:gd name="connsiteY2" fmla="*/ 5943766 h 6858000"/>
              <a:gd name="connsiteX3" fmla="*/ 1951874 w 9415165"/>
              <a:gd name="connsiteY3" fmla="*/ 6220822 h 6858000"/>
              <a:gd name="connsiteX4" fmla="*/ 2282833 w 9415165"/>
              <a:gd name="connsiteY4" fmla="*/ 6794059 h 6858000"/>
              <a:gd name="connsiteX5" fmla="*/ 2319750 w 9415165"/>
              <a:gd name="connsiteY5" fmla="*/ 6858000 h 6858000"/>
              <a:gd name="connsiteX6" fmla="*/ 0 w 9415165"/>
              <a:gd name="connsiteY6" fmla="*/ 6858000 h 6858000"/>
              <a:gd name="connsiteX7" fmla="*/ 751947 w 9415165"/>
              <a:gd name="connsiteY7" fmla="*/ 3830686 h 6858000"/>
              <a:gd name="connsiteX8" fmla="*/ 1719258 w 9415165"/>
              <a:gd name="connsiteY8" fmla="*/ 3833112 h 6858000"/>
              <a:gd name="connsiteX9" fmla="*/ 1869462 w 9415165"/>
              <a:gd name="connsiteY9" fmla="*/ 3918046 h 6858000"/>
              <a:gd name="connsiteX10" fmla="*/ 2354170 w 9415165"/>
              <a:gd name="connsiteY10" fmla="*/ 4757586 h 6858000"/>
              <a:gd name="connsiteX11" fmla="*/ 2353672 w 9415165"/>
              <a:gd name="connsiteY11" fmla="*/ 4931947 h 6858000"/>
              <a:gd name="connsiteX12" fmla="*/ 1871068 w 9415165"/>
              <a:gd name="connsiteY12" fmla="*/ 5769061 h 6858000"/>
              <a:gd name="connsiteX13" fmla="*/ 1722931 w 9415165"/>
              <a:gd name="connsiteY13" fmla="*/ 5854589 h 6858000"/>
              <a:gd name="connsiteX14" fmla="*/ 756668 w 9415165"/>
              <a:gd name="connsiteY14" fmla="*/ 5853977 h 6858000"/>
              <a:gd name="connsiteX15" fmla="*/ 605416 w 9415165"/>
              <a:gd name="connsiteY15" fmla="*/ 5767228 h 6858000"/>
              <a:gd name="connsiteX16" fmla="*/ 120708 w 9415165"/>
              <a:gd name="connsiteY16" fmla="*/ 4927690 h 6858000"/>
              <a:gd name="connsiteX17" fmla="*/ 122255 w 9415165"/>
              <a:gd name="connsiteY17" fmla="*/ 4755141 h 6858000"/>
              <a:gd name="connsiteX18" fmla="*/ 603810 w 9415165"/>
              <a:gd name="connsiteY18" fmla="*/ 3916214 h 6858000"/>
              <a:gd name="connsiteX19" fmla="*/ 751947 w 9415165"/>
              <a:gd name="connsiteY19" fmla="*/ 3830686 h 6858000"/>
              <a:gd name="connsiteX20" fmla="*/ 2140871 w 9415165"/>
              <a:gd name="connsiteY20" fmla="*/ 3416093 h 6858000"/>
              <a:gd name="connsiteX21" fmla="*/ 2485012 w 9415165"/>
              <a:gd name="connsiteY21" fmla="*/ 3416957 h 6858000"/>
              <a:gd name="connsiteX22" fmla="*/ 2538451 w 9415165"/>
              <a:gd name="connsiteY22" fmla="*/ 3447174 h 6858000"/>
              <a:gd name="connsiteX23" fmla="*/ 2710898 w 9415165"/>
              <a:gd name="connsiteY23" fmla="*/ 3745860 h 6858000"/>
              <a:gd name="connsiteX24" fmla="*/ 2710720 w 9415165"/>
              <a:gd name="connsiteY24" fmla="*/ 3807893 h 6858000"/>
              <a:gd name="connsiteX25" fmla="*/ 2539024 w 9415165"/>
              <a:gd name="connsiteY25" fmla="*/ 4105714 h 6858000"/>
              <a:gd name="connsiteX26" fmla="*/ 2486319 w 9415165"/>
              <a:gd name="connsiteY26" fmla="*/ 4136144 h 6858000"/>
              <a:gd name="connsiteX27" fmla="*/ 2142549 w 9415165"/>
              <a:gd name="connsiteY27" fmla="*/ 4135926 h 6858000"/>
              <a:gd name="connsiteX28" fmla="*/ 2088738 w 9415165"/>
              <a:gd name="connsiteY28" fmla="*/ 4105063 h 6858000"/>
              <a:gd name="connsiteX29" fmla="*/ 1916292 w 9415165"/>
              <a:gd name="connsiteY29" fmla="*/ 3806378 h 6858000"/>
              <a:gd name="connsiteX30" fmla="*/ 1916843 w 9415165"/>
              <a:gd name="connsiteY30" fmla="*/ 3744990 h 6858000"/>
              <a:gd name="connsiteX31" fmla="*/ 2088166 w 9415165"/>
              <a:gd name="connsiteY31" fmla="*/ 3446523 h 6858000"/>
              <a:gd name="connsiteX32" fmla="*/ 2140871 w 9415165"/>
              <a:gd name="connsiteY32" fmla="*/ 3416093 h 6858000"/>
              <a:gd name="connsiteX33" fmla="*/ 2309207 w 9415165"/>
              <a:gd name="connsiteY33" fmla="*/ 2943824 h 6858000"/>
              <a:gd name="connsiteX34" fmla="*/ 2490927 w 9415165"/>
              <a:gd name="connsiteY34" fmla="*/ 2944279 h 6858000"/>
              <a:gd name="connsiteX35" fmla="*/ 2519144 w 9415165"/>
              <a:gd name="connsiteY35" fmla="*/ 2960236 h 6858000"/>
              <a:gd name="connsiteX36" fmla="*/ 2610202 w 9415165"/>
              <a:gd name="connsiteY36" fmla="*/ 3117952 h 6858000"/>
              <a:gd name="connsiteX37" fmla="*/ 2610107 w 9415165"/>
              <a:gd name="connsiteY37" fmla="*/ 3150708 h 6858000"/>
              <a:gd name="connsiteX38" fmla="*/ 2519446 w 9415165"/>
              <a:gd name="connsiteY38" fmla="*/ 3307968 h 6858000"/>
              <a:gd name="connsiteX39" fmla="*/ 2491617 w 9415165"/>
              <a:gd name="connsiteY39" fmla="*/ 3324035 h 6858000"/>
              <a:gd name="connsiteX40" fmla="*/ 2310094 w 9415165"/>
              <a:gd name="connsiteY40" fmla="*/ 3323920 h 6858000"/>
              <a:gd name="connsiteX41" fmla="*/ 2281679 w 9415165"/>
              <a:gd name="connsiteY41" fmla="*/ 3307623 h 6858000"/>
              <a:gd name="connsiteX42" fmla="*/ 2190623 w 9415165"/>
              <a:gd name="connsiteY42" fmla="*/ 3149908 h 6858000"/>
              <a:gd name="connsiteX43" fmla="*/ 2190913 w 9415165"/>
              <a:gd name="connsiteY43" fmla="*/ 3117492 h 6858000"/>
              <a:gd name="connsiteX44" fmla="*/ 2281378 w 9415165"/>
              <a:gd name="connsiteY44" fmla="*/ 2959891 h 6858000"/>
              <a:gd name="connsiteX45" fmla="*/ 2309207 w 9415165"/>
              <a:gd name="connsiteY45" fmla="*/ 2943824 h 6858000"/>
              <a:gd name="connsiteX46" fmla="*/ 4112874 w 9415165"/>
              <a:gd name="connsiteY46" fmla="*/ 2635904 h 6858000"/>
              <a:gd name="connsiteX47" fmla="*/ 7268230 w 9415165"/>
              <a:gd name="connsiteY47" fmla="*/ 2643815 h 6858000"/>
              <a:gd name="connsiteX48" fmla="*/ 7758196 w 9415165"/>
              <a:gd name="connsiteY48" fmla="*/ 2920870 h 6858000"/>
              <a:gd name="connsiteX49" fmla="*/ 9339309 w 9415165"/>
              <a:gd name="connsiteY49" fmla="*/ 5659439 h 6858000"/>
              <a:gd name="connsiteX50" fmla="*/ 9337678 w 9415165"/>
              <a:gd name="connsiteY50" fmla="*/ 6228205 h 6858000"/>
              <a:gd name="connsiteX51" fmla="*/ 9008157 w 9415165"/>
              <a:gd name="connsiteY51" fmla="*/ 6799787 h 6858000"/>
              <a:gd name="connsiteX52" fmla="*/ 8974598 w 9415165"/>
              <a:gd name="connsiteY52" fmla="*/ 6858000 h 6858000"/>
              <a:gd name="connsiteX53" fmla="*/ 2425403 w 9415165"/>
              <a:gd name="connsiteY53" fmla="*/ 6858000 h 6858000"/>
              <a:gd name="connsiteX54" fmla="*/ 2332089 w 9415165"/>
              <a:gd name="connsiteY54" fmla="*/ 6696379 h 6858000"/>
              <a:gd name="connsiteX55" fmla="*/ 2053773 w 9415165"/>
              <a:gd name="connsiteY55" fmla="*/ 6214321 h 6858000"/>
              <a:gd name="connsiteX56" fmla="*/ 2058819 w 9415165"/>
              <a:gd name="connsiteY56" fmla="*/ 5651469 h 6858000"/>
              <a:gd name="connsiteX57" fmla="*/ 3629647 w 9415165"/>
              <a:gd name="connsiteY57" fmla="*/ 2914896 h 6858000"/>
              <a:gd name="connsiteX58" fmla="*/ 4112874 w 9415165"/>
              <a:gd name="connsiteY58" fmla="*/ 2635904 h 6858000"/>
              <a:gd name="connsiteX59" fmla="*/ 688133 w 9415165"/>
              <a:gd name="connsiteY59" fmla="*/ 2474638 h 6858000"/>
              <a:gd name="connsiteX60" fmla="*/ 1287544 w 9415165"/>
              <a:gd name="connsiteY60" fmla="*/ 2476142 h 6858000"/>
              <a:gd name="connsiteX61" fmla="*/ 1380621 w 9415165"/>
              <a:gd name="connsiteY61" fmla="*/ 2528772 h 6858000"/>
              <a:gd name="connsiteX62" fmla="*/ 1680979 w 9415165"/>
              <a:gd name="connsiteY62" fmla="*/ 3049008 h 6858000"/>
              <a:gd name="connsiteX63" fmla="*/ 1680670 w 9415165"/>
              <a:gd name="connsiteY63" fmla="*/ 3157054 h 6858000"/>
              <a:gd name="connsiteX64" fmla="*/ 1381617 w 9415165"/>
              <a:gd name="connsiteY64" fmla="*/ 3675787 h 6858000"/>
              <a:gd name="connsiteX65" fmla="*/ 1289821 w 9415165"/>
              <a:gd name="connsiteY65" fmla="*/ 3728785 h 6858000"/>
              <a:gd name="connsiteX66" fmla="*/ 691058 w 9415165"/>
              <a:gd name="connsiteY66" fmla="*/ 3728407 h 6858000"/>
              <a:gd name="connsiteX67" fmla="*/ 597332 w 9415165"/>
              <a:gd name="connsiteY67" fmla="*/ 3674651 h 6858000"/>
              <a:gd name="connsiteX68" fmla="*/ 296974 w 9415165"/>
              <a:gd name="connsiteY68" fmla="*/ 3154416 h 6858000"/>
              <a:gd name="connsiteX69" fmla="*/ 297933 w 9415165"/>
              <a:gd name="connsiteY69" fmla="*/ 3047494 h 6858000"/>
              <a:gd name="connsiteX70" fmla="*/ 596337 w 9415165"/>
              <a:gd name="connsiteY70" fmla="*/ 2527637 h 6858000"/>
              <a:gd name="connsiteX71" fmla="*/ 688133 w 9415165"/>
              <a:gd name="connsiteY71" fmla="*/ 2474638 h 6858000"/>
              <a:gd name="connsiteX72" fmla="*/ 2732571 w 9415165"/>
              <a:gd name="connsiteY72" fmla="*/ 2020011 h 6858000"/>
              <a:gd name="connsiteX73" fmla="*/ 3236024 w 9415165"/>
              <a:gd name="connsiteY73" fmla="*/ 2021272 h 6858000"/>
              <a:gd name="connsiteX74" fmla="*/ 3314200 w 9415165"/>
              <a:gd name="connsiteY74" fmla="*/ 2065479 h 6858000"/>
              <a:gd name="connsiteX75" fmla="*/ 3566473 w 9415165"/>
              <a:gd name="connsiteY75" fmla="*/ 2502430 h 6858000"/>
              <a:gd name="connsiteX76" fmla="*/ 3566214 w 9415165"/>
              <a:gd name="connsiteY76" fmla="*/ 2593179 h 6858000"/>
              <a:gd name="connsiteX77" fmla="*/ 3315036 w 9415165"/>
              <a:gd name="connsiteY77" fmla="*/ 3028868 h 6858000"/>
              <a:gd name="connsiteX78" fmla="*/ 3237935 w 9415165"/>
              <a:gd name="connsiteY78" fmla="*/ 3073382 h 6858000"/>
              <a:gd name="connsiteX79" fmla="*/ 2735028 w 9415165"/>
              <a:gd name="connsiteY79" fmla="*/ 3073064 h 6858000"/>
              <a:gd name="connsiteX80" fmla="*/ 2656307 w 9415165"/>
              <a:gd name="connsiteY80" fmla="*/ 3027915 h 6858000"/>
              <a:gd name="connsiteX81" fmla="*/ 2404033 w 9415165"/>
              <a:gd name="connsiteY81" fmla="*/ 2590963 h 6858000"/>
              <a:gd name="connsiteX82" fmla="*/ 2404839 w 9415165"/>
              <a:gd name="connsiteY82" fmla="*/ 2501157 h 6858000"/>
              <a:gd name="connsiteX83" fmla="*/ 2655471 w 9415165"/>
              <a:gd name="connsiteY83" fmla="*/ 2064525 h 6858000"/>
              <a:gd name="connsiteX84" fmla="*/ 2732571 w 9415165"/>
              <a:gd name="connsiteY84" fmla="*/ 2020011 h 6858000"/>
              <a:gd name="connsiteX85" fmla="*/ 3662925 w 9415165"/>
              <a:gd name="connsiteY85" fmla="*/ 0 h 6858000"/>
              <a:gd name="connsiteX86" fmla="*/ 5336547 w 9415165"/>
              <a:gd name="connsiteY86" fmla="*/ 0 h 6858000"/>
              <a:gd name="connsiteX87" fmla="*/ 5342959 w 9415165"/>
              <a:gd name="connsiteY87" fmla="*/ 11106 h 6858000"/>
              <a:gd name="connsiteX88" fmla="*/ 5970700 w 9415165"/>
              <a:gd name="connsiteY88" fmla="*/ 1098387 h 6858000"/>
              <a:gd name="connsiteX89" fmla="*/ 5970044 w 9415165"/>
              <a:gd name="connsiteY89" fmla="*/ 1327785 h 6858000"/>
              <a:gd name="connsiteX90" fmla="*/ 5335110 w 9415165"/>
              <a:gd name="connsiteY90" fmla="*/ 2429135 h 6858000"/>
              <a:gd name="connsiteX91" fmla="*/ 5140211 w 9415165"/>
              <a:gd name="connsiteY91" fmla="*/ 2541659 h 6858000"/>
              <a:gd name="connsiteX92" fmla="*/ 3868947 w 9415165"/>
              <a:gd name="connsiteY92" fmla="*/ 2540855 h 6858000"/>
              <a:gd name="connsiteX93" fmla="*/ 3669952 w 9415165"/>
              <a:gd name="connsiteY93" fmla="*/ 2426726 h 6858000"/>
              <a:gd name="connsiteX94" fmla="*/ 3032246 w 9415165"/>
              <a:gd name="connsiteY94" fmla="*/ 1322186 h 6858000"/>
              <a:gd name="connsiteX95" fmla="*/ 3034282 w 9415165"/>
              <a:gd name="connsiteY95" fmla="*/ 1095172 h 6858000"/>
              <a:gd name="connsiteX96" fmla="*/ 3556318 w 9415165"/>
              <a:gd name="connsiteY96" fmla="*/ 1857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9415165" h="685800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B1362E-4699-426B-8D02-4F7CE6DA9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EFB93E7-8C93-4FE1-953B-9F55FCCEA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820162" y="-509073"/>
              <a:ext cx="4278755" cy="5581001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B60422C-70D6-488F-8CE4-C3299AD795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902139" y="-425197"/>
              <a:ext cx="4114800" cy="5413248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4937A6F8-55C1-402C-1B76-4738DBB15D52}"/>
              </a:ext>
            </a:extLst>
          </p:cNvPr>
          <p:cNvSpPr txBox="1"/>
          <p:nvPr/>
        </p:nvSpPr>
        <p:spPr>
          <a:xfrm>
            <a:off x="6559826" y="2754916"/>
            <a:ext cx="4778006" cy="22619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bg1"/>
                </a:solidFill>
              </a:rPr>
              <a:t>Redukuje stres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Czytanie uspokaja i spowalnia bicie serca. Wystarczy </a:t>
            </a:r>
            <a:r>
              <a:rPr lang="en-US" sz="2000" b="1">
                <a:solidFill>
                  <a:schemeClr val="bg1"/>
                </a:solidFill>
              </a:rPr>
              <a:t>6 minut</a:t>
            </a:r>
            <a:r>
              <a:rPr lang="en-US" sz="2000">
                <a:solidFill>
                  <a:schemeClr val="bg1"/>
                </a:solidFill>
              </a:rPr>
              <a:t> czytania, żeby zredukować uczucie stresu aż o </a:t>
            </a:r>
            <a:r>
              <a:rPr lang="en-US" sz="2000" b="1">
                <a:solidFill>
                  <a:schemeClr val="bg1"/>
                </a:solidFill>
              </a:rPr>
              <a:t>60%</a:t>
            </a:r>
            <a:r>
              <a:rPr lang="en-US" sz="2000">
                <a:solidFill>
                  <a:schemeClr val="bg1"/>
                </a:solidFill>
              </a:rPr>
              <a:t>! Co ciekawe, czytanie książek redukuje stres:</a:t>
            </a:r>
          </a:p>
        </p:txBody>
      </p:sp>
    </p:spTree>
    <p:extLst>
      <p:ext uri="{BB962C8B-B14F-4D97-AF65-F5344CB8AC3E}">
        <p14:creationId xmlns:p14="http://schemas.microsoft.com/office/powerpoint/2010/main" val="242791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EF17A66-0AF0-1DAA-8BBD-A1E923A509B9}"/>
              </a:ext>
            </a:extLst>
          </p:cNvPr>
          <p:cNvSpPr txBox="1"/>
          <p:nvPr/>
        </p:nvSpPr>
        <p:spPr>
          <a:xfrm>
            <a:off x="6514140" y="1854601"/>
            <a:ext cx="4776711" cy="31487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/>
              <a:t>Inspiruje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Postaci fikcyjne mogą stanowić takie samo </a:t>
            </a:r>
            <a:r>
              <a:rPr lang="en-US" sz="2400" b="1"/>
              <a:t>źródło inspiracji</a:t>
            </a:r>
            <a:r>
              <a:rPr lang="en-US" sz="2400"/>
              <a:t>, co spotkanie z żywym człowiekiem. Inspirować może wszystko – aktywności, którym się oddają, miejsca, które odwiedzają, decyzje, które podejmują.</a:t>
            </a:r>
          </a:p>
        </p:txBody>
      </p:sp>
    </p:spTree>
    <p:extLst>
      <p:ext uri="{BB962C8B-B14F-4D97-AF65-F5344CB8AC3E}">
        <p14:creationId xmlns:p14="http://schemas.microsoft.com/office/powerpoint/2010/main" val="162588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90E3F7D9-707E-5586-6400-02AC02B462FA}"/>
              </a:ext>
            </a:extLst>
          </p:cNvPr>
          <p:cNvSpPr txBox="1"/>
          <p:nvPr/>
        </p:nvSpPr>
        <p:spPr>
          <a:xfrm>
            <a:off x="5222081" y="1641752"/>
            <a:ext cx="5260975" cy="39600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>
                    <a:alpha val="80000"/>
                  </a:schemeClr>
                </a:solidFill>
              </a:rPr>
              <a:t>Rozwija wyobraźnię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>
                    <a:alpha val="80000"/>
                  </a:schemeClr>
                </a:solidFill>
              </a:rPr>
              <a:t>Mając przed oczami tylko literki, sami musimy wizualizować sobie to, co dzieje się w książce – nieczęsto są to nawet rzeczy, których nie możemy zobaczyć w świecie rzeczywistym! Czytanie, stymulując prawą półkulę mózgu, rozwija naszą wyobraźnię.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728F330-19FB-4D39-BD0F-53032ABFEB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79015" y="0"/>
            <a:ext cx="712985" cy="6858000"/>
            <a:chOff x="11479015" y="0"/>
            <a:chExt cx="712985" cy="6858000"/>
          </a:xfrm>
          <a:effectLst>
            <a:outerShdw blurRad="381000" dist="152400" dir="10800000" algn="ctr" rotWithShape="0">
              <a:schemeClr val="bg1">
                <a:alpha val="10000"/>
              </a:scheme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220D63-6F38-42F9-8AAD-3B1363A4FA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79018" y="0"/>
              <a:ext cx="712982" cy="6858000"/>
            </a:xfrm>
            <a:custGeom>
              <a:avLst/>
              <a:gdLst>
                <a:gd name="connsiteX0" fmla="*/ 280560 w 712982"/>
                <a:gd name="connsiteY0" fmla="*/ 0 h 6858000"/>
                <a:gd name="connsiteX1" fmla="*/ 712982 w 712982"/>
                <a:gd name="connsiteY1" fmla="*/ 0 h 6858000"/>
                <a:gd name="connsiteX2" fmla="*/ 712982 w 712982"/>
                <a:gd name="connsiteY2" fmla="*/ 6858000 h 6858000"/>
                <a:gd name="connsiteX3" fmla="*/ 372527 w 712982"/>
                <a:gd name="connsiteY3" fmla="*/ 6858000 h 6858000"/>
                <a:gd name="connsiteX4" fmla="*/ 372901 w 712982"/>
                <a:gd name="connsiteY4" fmla="*/ 6835810 h 6858000"/>
                <a:gd name="connsiteX5" fmla="*/ 363017 w 712982"/>
                <a:gd name="connsiteY5" fmla="*/ 6518145 h 6858000"/>
                <a:gd name="connsiteX6" fmla="*/ 310498 w 712982"/>
                <a:gd name="connsiteY6" fmla="*/ 6393936 h 6858000"/>
                <a:gd name="connsiteX7" fmla="*/ 305420 w 712982"/>
                <a:gd name="connsiteY7" fmla="*/ 6355564 h 6858000"/>
                <a:gd name="connsiteX8" fmla="*/ 311030 w 712982"/>
                <a:gd name="connsiteY8" fmla="*/ 6267729 h 6858000"/>
                <a:gd name="connsiteX9" fmla="*/ 281440 w 712982"/>
                <a:gd name="connsiteY9" fmla="*/ 6090959 h 6858000"/>
                <a:gd name="connsiteX10" fmla="*/ 258928 w 712982"/>
                <a:gd name="connsiteY10" fmla="*/ 6026981 h 6858000"/>
                <a:gd name="connsiteX11" fmla="*/ 245105 w 712982"/>
                <a:gd name="connsiteY11" fmla="*/ 5991615 h 6858000"/>
                <a:gd name="connsiteX12" fmla="*/ 197441 w 712982"/>
                <a:gd name="connsiteY12" fmla="*/ 5807458 h 6858000"/>
                <a:gd name="connsiteX13" fmla="*/ 159115 w 712982"/>
                <a:gd name="connsiteY13" fmla="*/ 5727356 h 6858000"/>
                <a:gd name="connsiteX14" fmla="*/ 152306 w 712982"/>
                <a:gd name="connsiteY14" fmla="*/ 5705270 h 6858000"/>
                <a:gd name="connsiteX15" fmla="*/ 150939 w 712982"/>
                <a:gd name="connsiteY15" fmla="*/ 5580441 h 6858000"/>
                <a:gd name="connsiteX16" fmla="*/ 187956 w 712982"/>
                <a:gd name="connsiteY16" fmla="*/ 5482729 h 6858000"/>
                <a:gd name="connsiteX17" fmla="*/ 201902 w 712982"/>
                <a:gd name="connsiteY17" fmla="*/ 5463053 h 6858000"/>
                <a:gd name="connsiteX18" fmla="*/ 168174 w 712982"/>
                <a:gd name="connsiteY18" fmla="*/ 5205662 h 6858000"/>
                <a:gd name="connsiteX19" fmla="*/ 157186 w 712982"/>
                <a:gd name="connsiteY19" fmla="*/ 5166766 h 6858000"/>
                <a:gd name="connsiteX20" fmla="*/ 163999 w 712982"/>
                <a:gd name="connsiteY20" fmla="*/ 4972256 h 6858000"/>
                <a:gd name="connsiteX21" fmla="*/ 163388 w 712982"/>
                <a:gd name="connsiteY21" fmla="*/ 4915833 h 6858000"/>
                <a:gd name="connsiteX22" fmla="*/ 166361 w 712982"/>
                <a:gd name="connsiteY22" fmla="*/ 4712964 h 6858000"/>
                <a:gd name="connsiteX23" fmla="*/ 140122 w 712982"/>
                <a:gd name="connsiteY23" fmla="*/ 4687152 h 6858000"/>
                <a:gd name="connsiteX24" fmla="*/ 73058 w 712982"/>
                <a:gd name="connsiteY24" fmla="*/ 4611951 h 6858000"/>
                <a:gd name="connsiteX25" fmla="*/ 3979 w 712982"/>
                <a:gd name="connsiteY25" fmla="*/ 4456771 h 6858000"/>
                <a:gd name="connsiteX26" fmla="*/ 2091 w 712982"/>
                <a:gd name="connsiteY26" fmla="*/ 4412781 h 6858000"/>
                <a:gd name="connsiteX27" fmla="*/ 75905 w 712982"/>
                <a:gd name="connsiteY27" fmla="*/ 4292897 h 6858000"/>
                <a:gd name="connsiteX28" fmla="*/ 104434 w 712982"/>
                <a:gd name="connsiteY28" fmla="*/ 4235333 h 6858000"/>
                <a:gd name="connsiteX29" fmla="*/ 151065 w 712982"/>
                <a:gd name="connsiteY29" fmla="*/ 4075686 h 6858000"/>
                <a:gd name="connsiteX30" fmla="*/ 161243 w 712982"/>
                <a:gd name="connsiteY30" fmla="*/ 4061695 h 6858000"/>
                <a:gd name="connsiteX31" fmla="*/ 286285 w 712982"/>
                <a:gd name="connsiteY31" fmla="*/ 3933862 h 6858000"/>
                <a:gd name="connsiteX32" fmla="*/ 306926 w 712982"/>
                <a:gd name="connsiteY32" fmla="*/ 3905847 h 6858000"/>
                <a:gd name="connsiteX33" fmla="*/ 340015 w 712982"/>
                <a:gd name="connsiteY33" fmla="*/ 3871199 h 6858000"/>
                <a:gd name="connsiteX34" fmla="*/ 400111 w 712982"/>
                <a:gd name="connsiteY34" fmla="*/ 3767743 h 6858000"/>
                <a:gd name="connsiteX35" fmla="*/ 409694 w 712982"/>
                <a:gd name="connsiteY35" fmla="*/ 3646690 h 6858000"/>
                <a:gd name="connsiteX36" fmla="*/ 428447 w 712982"/>
                <a:gd name="connsiteY36" fmla="*/ 3499752 h 6858000"/>
                <a:gd name="connsiteX37" fmla="*/ 445033 w 712982"/>
                <a:gd name="connsiteY37" fmla="*/ 3437349 h 6858000"/>
                <a:gd name="connsiteX38" fmla="*/ 471431 w 712982"/>
                <a:gd name="connsiteY38" fmla="*/ 3272018 h 6858000"/>
                <a:gd name="connsiteX39" fmla="*/ 495919 w 712982"/>
                <a:gd name="connsiteY39" fmla="*/ 3153432 h 6858000"/>
                <a:gd name="connsiteX40" fmla="*/ 499541 w 712982"/>
                <a:gd name="connsiteY40" fmla="*/ 2985907 h 6858000"/>
                <a:gd name="connsiteX41" fmla="*/ 491640 w 712982"/>
                <a:gd name="connsiteY41" fmla="*/ 2905697 h 6858000"/>
                <a:gd name="connsiteX42" fmla="*/ 586592 w 712982"/>
                <a:gd name="connsiteY42" fmla="*/ 2746325 h 6858000"/>
                <a:gd name="connsiteX43" fmla="*/ 647211 w 712982"/>
                <a:gd name="connsiteY43" fmla="*/ 2620857 h 6858000"/>
                <a:gd name="connsiteX44" fmla="*/ 598120 w 712982"/>
                <a:gd name="connsiteY44" fmla="*/ 2501248 h 6858000"/>
                <a:gd name="connsiteX45" fmla="*/ 560897 w 712982"/>
                <a:gd name="connsiteY45" fmla="*/ 2471368 h 6858000"/>
                <a:gd name="connsiteX46" fmla="*/ 506928 w 712982"/>
                <a:gd name="connsiteY46" fmla="*/ 2272389 h 6858000"/>
                <a:gd name="connsiteX47" fmla="*/ 474122 w 712982"/>
                <a:gd name="connsiteY47" fmla="*/ 1983284 h 6858000"/>
                <a:gd name="connsiteX48" fmla="*/ 349180 w 712982"/>
                <a:gd name="connsiteY48" fmla="*/ 1510207 h 6858000"/>
                <a:gd name="connsiteX49" fmla="*/ 306451 w 712982"/>
                <a:gd name="connsiteY49" fmla="*/ 1430003 h 6858000"/>
                <a:gd name="connsiteX50" fmla="*/ 287747 w 712982"/>
                <a:gd name="connsiteY50" fmla="*/ 1336633 h 6858000"/>
                <a:gd name="connsiteX51" fmla="*/ 304326 w 712982"/>
                <a:gd name="connsiteY51" fmla="*/ 1298229 h 6858000"/>
                <a:gd name="connsiteX52" fmla="*/ 317671 w 712982"/>
                <a:gd name="connsiteY52" fmla="*/ 1136667 h 6858000"/>
                <a:gd name="connsiteX53" fmla="*/ 314959 w 712982"/>
                <a:gd name="connsiteY53" fmla="*/ 1106522 h 6858000"/>
                <a:gd name="connsiteX54" fmla="*/ 290675 w 712982"/>
                <a:gd name="connsiteY54" fmla="*/ 1004980 h 6858000"/>
                <a:gd name="connsiteX55" fmla="*/ 272712 w 712982"/>
                <a:gd name="connsiteY55" fmla="*/ 910357 h 6858000"/>
                <a:gd name="connsiteX56" fmla="*/ 270963 w 712982"/>
                <a:gd name="connsiteY56" fmla="*/ 667028 h 6858000"/>
                <a:gd name="connsiteX57" fmla="*/ 244986 w 712982"/>
                <a:gd name="connsiteY57" fmla="*/ 483131 h 6858000"/>
                <a:gd name="connsiteX58" fmla="*/ 241465 w 712982"/>
                <a:gd name="connsiteY58" fmla="*/ 397465 h 6858000"/>
                <a:gd name="connsiteX59" fmla="*/ 244890 w 712982"/>
                <a:gd name="connsiteY59" fmla="*/ 348507 h 6858000"/>
                <a:gd name="connsiteX60" fmla="*/ 293439 w 712982"/>
                <a:gd name="connsiteY60" fmla="*/ 233141 h 6858000"/>
                <a:gd name="connsiteX61" fmla="*/ 300513 w 712982"/>
                <a:gd name="connsiteY61" fmla="*/ 172069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12982" h="6858000">
                  <a:moveTo>
                    <a:pt x="280560" y="0"/>
                  </a:moveTo>
                  <a:lnTo>
                    <a:pt x="712982" y="0"/>
                  </a:lnTo>
                  <a:lnTo>
                    <a:pt x="712982" y="6858000"/>
                  </a:lnTo>
                  <a:lnTo>
                    <a:pt x="372527" y="6858000"/>
                  </a:lnTo>
                  <a:lnTo>
                    <a:pt x="372901" y="6835810"/>
                  </a:lnTo>
                  <a:cubicBezTo>
                    <a:pt x="343741" y="6729822"/>
                    <a:pt x="373381" y="6623551"/>
                    <a:pt x="363017" y="6518145"/>
                  </a:cubicBezTo>
                  <a:cubicBezTo>
                    <a:pt x="358372" y="6470360"/>
                    <a:pt x="362468" y="6422202"/>
                    <a:pt x="310498" y="6393936"/>
                  </a:cubicBezTo>
                  <a:cubicBezTo>
                    <a:pt x="303659" y="6390296"/>
                    <a:pt x="304819" y="6368800"/>
                    <a:pt x="305420" y="6355564"/>
                  </a:cubicBezTo>
                  <a:cubicBezTo>
                    <a:pt x="306594" y="6326166"/>
                    <a:pt x="314451" y="6296329"/>
                    <a:pt x="311030" y="6267729"/>
                  </a:cubicBezTo>
                  <a:cubicBezTo>
                    <a:pt x="304253" y="6208466"/>
                    <a:pt x="293104" y="6149393"/>
                    <a:pt x="281440" y="6090959"/>
                  </a:cubicBezTo>
                  <a:cubicBezTo>
                    <a:pt x="276978" y="6068911"/>
                    <a:pt x="266829" y="6048361"/>
                    <a:pt x="258928" y="6026981"/>
                  </a:cubicBezTo>
                  <a:cubicBezTo>
                    <a:pt x="254416" y="6015184"/>
                    <a:pt x="244605" y="6003083"/>
                    <a:pt x="245105" y="5991615"/>
                  </a:cubicBezTo>
                  <a:cubicBezTo>
                    <a:pt x="248075" y="5925141"/>
                    <a:pt x="216651" y="5867990"/>
                    <a:pt x="197441" y="5807458"/>
                  </a:cubicBezTo>
                  <a:cubicBezTo>
                    <a:pt x="188523" y="5779456"/>
                    <a:pt x="171697" y="5754078"/>
                    <a:pt x="159115" y="5727356"/>
                  </a:cubicBezTo>
                  <a:cubicBezTo>
                    <a:pt x="155717" y="5720411"/>
                    <a:pt x="152517" y="5712566"/>
                    <a:pt x="152306" y="5705270"/>
                  </a:cubicBezTo>
                  <a:cubicBezTo>
                    <a:pt x="151252" y="5663532"/>
                    <a:pt x="151674" y="5621922"/>
                    <a:pt x="150939" y="5580441"/>
                  </a:cubicBezTo>
                  <a:cubicBezTo>
                    <a:pt x="150326" y="5542748"/>
                    <a:pt x="147369" y="5505023"/>
                    <a:pt x="187956" y="5482729"/>
                  </a:cubicBezTo>
                  <a:cubicBezTo>
                    <a:pt x="194324" y="5479395"/>
                    <a:pt x="198291" y="5470181"/>
                    <a:pt x="201902" y="5463053"/>
                  </a:cubicBezTo>
                  <a:cubicBezTo>
                    <a:pt x="257480" y="5353065"/>
                    <a:pt x="249730" y="5298303"/>
                    <a:pt x="168174" y="5205662"/>
                  </a:cubicBezTo>
                  <a:cubicBezTo>
                    <a:pt x="159805" y="5196040"/>
                    <a:pt x="152161" y="5174340"/>
                    <a:pt x="157186" y="5166766"/>
                  </a:cubicBezTo>
                  <a:cubicBezTo>
                    <a:pt x="198743" y="5102508"/>
                    <a:pt x="186477" y="5038579"/>
                    <a:pt x="163999" y="4972256"/>
                  </a:cubicBezTo>
                  <a:cubicBezTo>
                    <a:pt x="158020" y="4955056"/>
                    <a:pt x="155299" y="4930181"/>
                    <a:pt x="163388" y="4915833"/>
                  </a:cubicBezTo>
                  <a:cubicBezTo>
                    <a:pt x="200708" y="4847649"/>
                    <a:pt x="186907" y="4780374"/>
                    <a:pt x="166361" y="4712964"/>
                  </a:cubicBezTo>
                  <a:cubicBezTo>
                    <a:pt x="163165" y="4702485"/>
                    <a:pt x="150748" y="4690669"/>
                    <a:pt x="140122" y="4687152"/>
                  </a:cubicBezTo>
                  <a:cubicBezTo>
                    <a:pt x="102452" y="4674589"/>
                    <a:pt x="86917" y="4644970"/>
                    <a:pt x="73058" y="4611951"/>
                  </a:cubicBezTo>
                  <a:cubicBezTo>
                    <a:pt x="50686" y="4559957"/>
                    <a:pt x="25516" y="4509149"/>
                    <a:pt x="3979" y="4456771"/>
                  </a:cubicBezTo>
                  <a:cubicBezTo>
                    <a:pt x="-1236" y="4443877"/>
                    <a:pt x="-726" y="4427139"/>
                    <a:pt x="2091" y="4412781"/>
                  </a:cubicBezTo>
                  <a:cubicBezTo>
                    <a:pt x="11653" y="4363733"/>
                    <a:pt x="45382" y="4329603"/>
                    <a:pt x="75905" y="4292897"/>
                  </a:cubicBezTo>
                  <a:cubicBezTo>
                    <a:pt x="89361" y="4276787"/>
                    <a:pt x="97880" y="4255660"/>
                    <a:pt x="104434" y="4235333"/>
                  </a:cubicBezTo>
                  <a:cubicBezTo>
                    <a:pt x="121200" y="4182569"/>
                    <a:pt x="135523" y="4128901"/>
                    <a:pt x="151065" y="4075686"/>
                  </a:cubicBezTo>
                  <a:cubicBezTo>
                    <a:pt x="152552" y="4070549"/>
                    <a:pt x="157315" y="4065932"/>
                    <a:pt x="161243" y="4061695"/>
                  </a:cubicBezTo>
                  <a:cubicBezTo>
                    <a:pt x="202828" y="4019095"/>
                    <a:pt x="244731" y="3976753"/>
                    <a:pt x="286285" y="3933862"/>
                  </a:cubicBezTo>
                  <a:cubicBezTo>
                    <a:pt x="294168" y="3925683"/>
                    <a:pt x="299393" y="3914571"/>
                    <a:pt x="306926" y="3905847"/>
                  </a:cubicBezTo>
                  <a:cubicBezTo>
                    <a:pt x="317292" y="3893589"/>
                    <a:pt x="326766" y="3878502"/>
                    <a:pt x="340015" y="3871199"/>
                  </a:cubicBezTo>
                  <a:cubicBezTo>
                    <a:pt x="381725" y="3848490"/>
                    <a:pt x="396760" y="3812013"/>
                    <a:pt x="400111" y="3767743"/>
                  </a:cubicBezTo>
                  <a:cubicBezTo>
                    <a:pt x="403294" y="3727294"/>
                    <a:pt x="405323" y="3686973"/>
                    <a:pt x="409694" y="3646690"/>
                  </a:cubicBezTo>
                  <a:cubicBezTo>
                    <a:pt x="414852" y="3597538"/>
                    <a:pt x="420910" y="3548579"/>
                    <a:pt x="428447" y="3499752"/>
                  </a:cubicBezTo>
                  <a:cubicBezTo>
                    <a:pt x="431696" y="3478619"/>
                    <a:pt x="435683" y="3456228"/>
                    <a:pt x="445033" y="3437349"/>
                  </a:cubicBezTo>
                  <a:cubicBezTo>
                    <a:pt x="470858" y="3384475"/>
                    <a:pt x="486179" y="3329236"/>
                    <a:pt x="471431" y="3272018"/>
                  </a:cubicBezTo>
                  <a:cubicBezTo>
                    <a:pt x="459682" y="3226180"/>
                    <a:pt x="472474" y="3185267"/>
                    <a:pt x="495919" y="3153432"/>
                  </a:cubicBezTo>
                  <a:cubicBezTo>
                    <a:pt x="538461" y="3095505"/>
                    <a:pt x="521296" y="3040311"/>
                    <a:pt x="499541" y="2985907"/>
                  </a:cubicBezTo>
                  <a:cubicBezTo>
                    <a:pt x="488276" y="2957871"/>
                    <a:pt x="486838" y="2934028"/>
                    <a:pt x="491640" y="2905697"/>
                  </a:cubicBezTo>
                  <a:cubicBezTo>
                    <a:pt x="502898" y="2840071"/>
                    <a:pt x="547705" y="2792141"/>
                    <a:pt x="586592" y="2746325"/>
                  </a:cubicBezTo>
                  <a:cubicBezTo>
                    <a:pt x="619786" y="2707275"/>
                    <a:pt x="636305" y="2665661"/>
                    <a:pt x="647211" y="2620857"/>
                  </a:cubicBezTo>
                  <a:cubicBezTo>
                    <a:pt x="661216" y="2564298"/>
                    <a:pt x="648982" y="2522027"/>
                    <a:pt x="598120" y="2501248"/>
                  </a:cubicBezTo>
                  <a:cubicBezTo>
                    <a:pt x="583733" y="2495506"/>
                    <a:pt x="566431" y="2484521"/>
                    <a:pt x="560897" y="2471368"/>
                  </a:cubicBezTo>
                  <a:cubicBezTo>
                    <a:pt x="533469" y="2407931"/>
                    <a:pt x="496686" y="2344634"/>
                    <a:pt x="506928" y="2272389"/>
                  </a:cubicBezTo>
                  <a:cubicBezTo>
                    <a:pt x="520879" y="2172517"/>
                    <a:pt x="509052" y="2077807"/>
                    <a:pt x="474122" y="1983284"/>
                  </a:cubicBezTo>
                  <a:cubicBezTo>
                    <a:pt x="417537" y="1829959"/>
                    <a:pt x="358639" y="1676886"/>
                    <a:pt x="349180" y="1510207"/>
                  </a:cubicBezTo>
                  <a:cubicBezTo>
                    <a:pt x="347619" y="1482573"/>
                    <a:pt x="326399" y="1451821"/>
                    <a:pt x="306451" y="1430003"/>
                  </a:cubicBezTo>
                  <a:cubicBezTo>
                    <a:pt x="268511" y="1388202"/>
                    <a:pt x="266127" y="1390512"/>
                    <a:pt x="287747" y="1336633"/>
                  </a:cubicBezTo>
                  <a:cubicBezTo>
                    <a:pt x="293070" y="1323756"/>
                    <a:pt x="295470" y="1308272"/>
                    <a:pt x="304326" y="1298229"/>
                  </a:cubicBezTo>
                  <a:cubicBezTo>
                    <a:pt x="349361" y="1247057"/>
                    <a:pt x="331041" y="1191986"/>
                    <a:pt x="317671" y="1136667"/>
                  </a:cubicBezTo>
                  <a:cubicBezTo>
                    <a:pt x="315148" y="1126990"/>
                    <a:pt x="311827" y="1115354"/>
                    <a:pt x="314959" y="1106522"/>
                  </a:cubicBezTo>
                  <a:cubicBezTo>
                    <a:pt x="329032" y="1066641"/>
                    <a:pt x="319157" y="1035231"/>
                    <a:pt x="290675" y="1004980"/>
                  </a:cubicBezTo>
                  <a:cubicBezTo>
                    <a:pt x="266138" y="978690"/>
                    <a:pt x="249805" y="947108"/>
                    <a:pt x="272712" y="910357"/>
                  </a:cubicBezTo>
                  <a:cubicBezTo>
                    <a:pt x="323486" y="828702"/>
                    <a:pt x="317578" y="747981"/>
                    <a:pt x="270963" y="667028"/>
                  </a:cubicBezTo>
                  <a:cubicBezTo>
                    <a:pt x="237707" y="609204"/>
                    <a:pt x="225082" y="549995"/>
                    <a:pt x="244986" y="483131"/>
                  </a:cubicBezTo>
                  <a:cubicBezTo>
                    <a:pt x="252708" y="457408"/>
                    <a:pt x="242285" y="426353"/>
                    <a:pt x="241465" y="397465"/>
                  </a:cubicBezTo>
                  <a:cubicBezTo>
                    <a:pt x="240850" y="381142"/>
                    <a:pt x="239176" y="363176"/>
                    <a:pt x="244890" y="348507"/>
                  </a:cubicBezTo>
                  <a:cubicBezTo>
                    <a:pt x="259350" y="309454"/>
                    <a:pt x="279299" y="272445"/>
                    <a:pt x="293439" y="233141"/>
                  </a:cubicBezTo>
                  <a:cubicBezTo>
                    <a:pt x="300152" y="214256"/>
                    <a:pt x="302437" y="192349"/>
                    <a:pt x="300513" y="172069"/>
                  </a:cubicBez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7B054CB-4DA3-4EDD-B196-A5DDD1E4E6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79015" y="0"/>
              <a:ext cx="712985" cy="6858000"/>
            </a:xfrm>
            <a:custGeom>
              <a:avLst/>
              <a:gdLst>
                <a:gd name="connsiteX0" fmla="*/ 280560 w 712985"/>
                <a:gd name="connsiteY0" fmla="*/ 0 h 6858000"/>
                <a:gd name="connsiteX1" fmla="*/ 712985 w 712985"/>
                <a:gd name="connsiteY1" fmla="*/ 0 h 6858000"/>
                <a:gd name="connsiteX2" fmla="*/ 712985 w 712985"/>
                <a:gd name="connsiteY2" fmla="*/ 6858000 h 6858000"/>
                <a:gd name="connsiteX3" fmla="*/ 372527 w 712985"/>
                <a:gd name="connsiteY3" fmla="*/ 6858000 h 6858000"/>
                <a:gd name="connsiteX4" fmla="*/ 372901 w 712985"/>
                <a:gd name="connsiteY4" fmla="*/ 6835810 h 6858000"/>
                <a:gd name="connsiteX5" fmla="*/ 363017 w 712985"/>
                <a:gd name="connsiteY5" fmla="*/ 6518145 h 6858000"/>
                <a:gd name="connsiteX6" fmla="*/ 310498 w 712985"/>
                <a:gd name="connsiteY6" fmla="*/ 6393936 h 6858000"/>
                <a:gd name="connsiteX7" fmla="*/ 305420 w 712985"/>
                <a:gd name="connsiteY7" fmla="*/ 6355564 h 6858000"/>
                <a:gd name="connsiteX8" fmla="*/ 311030 w 712985"/>
                <a:gd name="connsiteY8" fmla="*/ 6267729 h 6858000"/>
                <a:gd name="connsiteX9" fmla="*/ 281440 w 712985"/>
                <a:gd name="connsiteY9" fmla="*/ 6090959 h 6858000"/>
                <a:gd name="connsiteX10" fmla="*/ 258928 w 712985"/>
                <a:gd name="connsiteY10" fmla="*/ 6026981 h 6858000"/>
                <a:gd name="connsiteX11" fmla="*/ 245105 w 712985"/>
                <a:gd name="connsiteY11" fmla="*/ 5991615 h 6858000"/>
                <a:gd name="connsiteX12" fmla="*/ 197441 w 712985"/>
                <a:gd name="connsiteY12" fmla="*/ 5807458 h 6858000"/>
                <a:gd name="connsiteX13" fmla="*/ 159115 w 712985"/>
                <a:gd name="connsiteY13" fmla="*/ 5727356 h 6858000"/>
                <a:gd name="connsiteX14" fmla="*/ 152306 w 712985"/>
                <a:gd name="connsiteY14" fmla="*/ 5705270 h 6858000"/>
                <a:gd name="connsiteX15" fmla="*/ 150939 w 712985"/>
                <a:gd name="connsiteY15" fmla="*/ 5580441 h 6858000"/>
                <a:gd name="connsiteX16" fmla="*/ 187956 w 712985"/>
                <a:gd name="connsiteY16" fmla="*/ 5482729 h 6858000"/>
                <a:gd name="connsiteX17" fmla="*/ 201902 w 712985"/>
                <a:gd name="connsiteY17" fmla="*/ 5463053 h 6858000"/>
                <a:gd name="connsiteX18" fmla="*/ 168174 w 712985"/>
                <a:gd name="connsiteY18" fmla="*/ 5205662 h 6858000"/>
                <a:gd name="connsiteX19" fmla="*/ 157186 w 712985"/>
                <a:gd name="connsiteY19" fmla="*/ 5166766 h 6858000"/>
                <a:gd name="connsiteX20" fmla="*/ 163999 w 712985"/>
                <a:gd name="connsiteY20" fmla="*/ 4972256 h 6858000"/>
                <a:gd name="connsiteX21" fmla="*/ 163388 w 712985"/>
                <a:gd name="connsiteY21" fmla="*/ 4915833 h 6858000"/>
                <a:gd name="connsiteX22" fmla="*/ 166361 w 712985"/>
                <a:gd name="connsiteY22" fmla="*/ 4712964 h 6858000"/>
                <a:gd name="connsiteX23" fmla="*/ 140122 w 712985"/>
                <a:gd name="connsiteY23" fmla="*/ 4687152 h 6858000"/>
                <a:gd name="connsiteX24" fmla="*/ 73058 w 712985"/>
                <a:gd name="connsiteY24" fmla="*/ 4611951 h 6858000"/>
                <a:gd name="connsiteX25" fmla="*/ 3979 w 712985"/>
                <a:gd name="connsiteY25" fmla="*/ 4456771 h 6858000"/>
                <a:gd name="connsiteX26" fmla="*/ 2091 w 712985"/>
                <a:gd name="connsiteY26" fmla="*/ 4412781 h 6858000"/>
                <a:gd name="connsiteX27" fmla="*/ 75905 w 712985"/>
                <a:gd name="connsiteY27" fmla="*/ 4292897 h 6858000"/>
                <a:gd name="connsiteX28" fmla="*/ 104434 w 712985"/>
                <a:gd name="connsiteY28" fmla="*/ 4235333 h 6858000"/>
                <a:gd name="connsiteX29" fmla="*/ 151065 w 712985"/>
                <a:gd name="connsiteY29" fmla="*/ 4075686 h 6858000"/>
                <a:gd name="connsiteX30" fmla="*/ 161243 w 712985"/>
                <a:gd name="connsiteY30" fmla="*/ 4061695 h 6858000"/>
                <a:gd name="connsiteX31" fmla="*/ 286285 w 712985"/>
                <a:gd name="connsiteY31" fmla="*/ 3933862 h 6858000"/>
                <a:gd name="connsiteX32" fmla="*/ 306926 w 712985"/>
                <a:gd name="connsiteY32" fmla="*/ 3905847 h 6858000"/>
                <a:gd name="connsiteX33" fmla="*/ 340015 w 712985"/>
                <a:gd name="connsiteY33" fmla="*/ 3871199 h 6858000"/>
                <a:gd name="connsiteX34" fmla="*/ 400111 w 712985"/>
                <a:gd name="connsiteY34" fmla="*/ 3767743 h 6858000"/>
                <a:gd name="connsiteX35" fmla="*/ 409694 w 712985"/>
                <a:gd name="connsiteY35" fmla="*/ 3646690 h 6858000"/>
                <a:gd name="connsiteX36" fmla="*/ 428447 w 712985"/>
                <a:gd name="connsiteY36" fmla="*/ 3499752 h 6858000"/>
                <a:gd name="connsiteX37" fmla="*/ 445033 w 712985"/>
                <a:gd name="connsiteY37" fmla="*/ 3437349 h 6858000"/>
                <a:gd name="connsiteX38" fmla="*/ 471431 w 712985"/>
                <a:gd name="connsiteY38" fmla="*/ 3272018 h 6858000"/>
                <a:gd name="connsiteX39" fmla="*/ 495919 w 712985"/>
                <a:gd name="connsiteY39" fmla="*/ 3153432 h 6858000"/>
                <a:gd name="connsiteX40" fmla="*/ 499541 w 712985"/>
                <a:gd name="connsiteY40" fmla="*/ 2985907 h 6858000"/>
                <a:gd name="connsiteX41" fmla="*/ 491640 w 712985"/>
                <a:gd name="connsiteY41" fmla="*/ 2905697 h 6858000"/>
                <a:gd name="connsiteX42" fmla="*/ 586592 w 712985"/>
                <a:gd name="connsiteY42" fmla="*/ 2746325 h 6858000"/>
                <a:gd name="connsiteX43" fmla="*/ 647211 w 712985"/>
                <a:gd name="connsiteY43" fmla="*/ 2620857 h 6858000"/>
                <a:gd name="connsiteX44" fmla="*/ 598120 w 712985"/>
                <a:gd name="connsiteY44" fmla="*/ 2501248 h 6858000"/>
                <a:gd name="connsiteX45" fmla="*/ 560897 w 712985"/>
                <a:gd name="connsiteY45" fmla="*/ 2471368 h 6858000"/>
                <a:gd name="connsiteX46" fmla="*/ 506928 w 712985"/>
                <a:gd name="connsiteY46" fmla="*/ 2272389 h 6858000"/>
                <a:gd name="connsiteX47" fmla="*/ 474122 w 712985"/>
                <a:gd name="connsiteY47" fmla="*/ 1983284 h 6858000"/>
                <a:gd name="connsiteX48" fmla="*/ 349180 w 712985"/>
                <a:gd name="connsiteY48" fmla="*/ 1510207 h 6858000"/>
                <a:gd name="connsiteX49" fmla="*/ 306451 w 712985"/>
                <a:gd name="connsiteY49" fmla="*/ 1430003 h 6858000"/>
                <a:gd name="connsiteX50" fmla="*/ 287747 w 712985"/>
                <a:gd name="connsiteY50" fmla="*/ 1336633 h 6858000"/>
                <a:gd name="connsiteX51" fmla="*/ 304326 w 712985"/>
                <a:gd name="connsiteY51" fmla="*/ 1298229 h 6858000"/>
                <a:gd name="connsiteX52" fmla="*/ 317671 w 712985"/>
                <a:gd name="connsiteY52" fmla="*/ 1136667 h 6858000"/>
                <a:gd name="connsiteX53" fmla="*/ 314959 w 712985"/>
                <a:gd name="connsiteY53" fmla="*/ 1106522 h 6858000"/>
                <a:gd name="connsiteX54" fmla="*/ 290675 w 712985"/>
                <a:gd name="connsiteY54" fmla="*/ 1004980 h 6858000"/>
                <a:gd name="connsiteX55" fmla="*/ 272712 w 712985"/>
                <a:gd name="connsiteY55" fmla="*/ 910357 h 6858000"/>
                <a:gd name="connsiteX56" fmla="*/ 270963 w 712985"/>
                <a:gd name="connsiteY56" fmla="*/ 667028 h 6858000"/>
                <a:gd name="connsiteX57" fmla="*/ 244986 w 712985"/>
                <a:gd name="connsiteY57" fmla="*/ 483131 h 6858000"/>
                <a:gd name="connsiteX58" fmla="*/ 241465 w 712985"/>
                <a:gd name="connsiteY58" fmla="*/ 397465 h 6858000"/>
                <a:gd name="connsiteX59" fmla="*/ 244890 w 712985"/>
                <a:gd name="connsiteY59" fmla="*/ 348507 h 6858000"/>
                <a:gd name="connsiteX60" fmla="*/ 293439 w 712985"/>
                <a:gd name="connsiteY60" fmla="*/ 233141 h 6858000"/>
                <a:gd name="connsiteX61" fmla="*/ 300513 w 712985"/>
                <a:gd name="connsiteY61" fmla="*/ 172069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712985" h="6858000">
                  <a:moveTo>
                    <a:pt x="280560" y="0"/>
                  </a:moveTo>
                  <a:lnTo>
                    <a:pt x="712985" y="0"/>
                  </a:lnTo>
                  <a:lnTo>
                    <a:pt x="712985" y="6858000"/>
                  </a:lnTo>
                  <a:lnTo>
                    <a:pt x="372527" y="6858000"/>
                  </a:lnTo>
                  <a:lnTo>
                    <a:pt x="372901" y="6835810"/>
                  </a:lnTo>
                  <a:cubicBezTo>
                    <a:pt x="343741" y="6729822"/>
                    <a:pt x="373381" y="6623551"/>
                    <a:pt x="363017" y="6518145"/>
                  </a:cubicBezTo>
                  <a:cubicBezTo>
                    <a:pt x="358372" y="6470360"/>
                    <a:pt x="362468" y="6422202"/>
                    <a:pt x="310498" y="6393936"/>
                  </a:cubicBezTo>
                  <a:cubicBezTo>
                    <a:pt x="303659" y="6390296"/>
                    <a:pt x="304819" y="6368800"/>
                    <a:pt x="305420" y="6355564"/>
                  </a:cubicBezTo>
                  <a:cubicBezTo>
                    <a:pt x="306594" y="6326166"/>
                    <a:pt x="314451" y="6296329"/>
                    <a:pt x="311030" y="6267729"/>
                  </a:cubicBezTo>
                  <a:cubicBezTo>
                    <a:pt x="304253" y="6208466"/>
                    <a:pt x="293104" y="6149393"/>
                    <a:pt x="281440" y="6090959"/>
                  </a:cubicBezTo>
                  <a:cubicBezTo>
                    <a:pt x="276978" y="6068911"/>
                    <a:pt x="266829" y="6048361"/>
                    <a:pt x="258928" y="6026981"/>
                  </a:cubicBezTo>
                  <a:cubicBezTo>
                    <a:pt x="254416" y="6015184"/>
                    <a:pt x="244605" y="6003083"/>
                    <a:pt x="245105" y="5991615"/>
                  </a:cubicBezTo>
                  <a:cubicBezTo>
                    <a:pt x="248075" y="5925141"/>
                    <a:pt x="216651" y="5867990"/>
                    <a:pt x="197441" y="5807458"/>
                  </a:cubicBezTo>
                  <a:cubicBezTo>
                    <a:pt x="188523" y="5779456"/>
                    <a:pt x="171697" y="5754078"/>
                    <a:pt x="159115" y="5727356"/>
                  </a:cubicBezTo>
                  <a:cubicBezTo>
                    <a:pt x="155717" y="5720411"/>
                    <a:pt x="152517" y="5712566"/>
                    <a:pt x="152306" y="5705270"/>
                  </a:cubicBezTo>
                  <a:cubicBezTo>
                    <a:pt x="151252" y="5663532"/>
                    <a:pt x="151674" y="5621922"/>
                    <a:pt x="150939" y="5580441"/>
                  </a:cubicBezTo>
                  <a:cubicBezTo>
                    <a:pt x="150326" y="5542748"/>
                    <a:pt x="147369" y="5505023"/>
                    <a:pt x="187956" y="5482729"/>
                  </a:cubicBezTo>
                  <a:cubicBezTo>
                    <a:pt x="194324" y="5479395"/>
                    <a:pt x="198291" y="5470181"/>
                    <a:pt x="201902" y="5463053"/>
                  </a:cubicBezTo>
                  <a:cubicBezTo>
                    <a:pt x="257480" y="5353065"/>
                    <a:pt x="249730" y="5298303"/>
                    <a:pt x="168174" y="5205662"/>
                  </a:cubicBezTo>
                  <a:cubicBezTo>
                    <a:pt x="159805" y="5196040"/>
                    <a:pt x="152161" y="5174340"/>
                    <a:pt x="157186" y="5166766"/>
                  </a:cubicBezTo>
                  <a:cubicBezTo>
                    <a:pt x="198743" y="5102508"/>
                    <a:pt x="186477" y="5038579"/>
                    <a:pt x="163999" y="4972256"/>
                  </a:cubicBezTo>
                  <a:cubicBezTo>
                    <a:pt x="158020" y="4955056"/>
                    <a:pt x="155299" y="4930181"/>
                    <a:pt x="163388" y="4915833"/>
                  </a:cubicBezTo>
                  <a:cubicBezTo>
                    <a:pt x="200708" y="4847649"/>
                    <a:pt x="186907" y="4780374"/>
                    <a:pt x="166361" y="4712964"/>
                  </a:cubicBezTo>
                  <a:cubicBezTo>
                    <a:pt x="163165" y="4702485"/>
                    <a:pt x="150748" y="4690669"/>
                    <a:pt x="140122" y="4687152"/>
                  </a:cubicBezTo>
                  <a:cubicBezTo>
                    <a:pt x="102452" y="4674589"/>
                    <a:pt x="86917" y="4644970"/>
                    <a:pt x="73058" y="4611951"/>
                  </a:cubicBezTo>
                  <a:cubicBezTo>
                    <a:pt x="50686" y="4559957"/>
                    <a:pt x="25516" y="4509149"/>
                    <a:pt x="3979" y="4456771"/>
                  </a:cubicBezTo>
                  <a:cubicBezTo>
                    <a:pt x="-1236" y="4443877"/>
                    <a:pt x="-726" y="4427139"/>
                    <a:pt x="2091" y="4412781"/>
                  </a:cubicBezTo>
                  <a:cubicBezTo>
                    <a:pt x="11653" y="4363733"/>
                    <a:pt x="45382" y="4329603"/>
                    <a:pt x="75905" y="4292897"/>
                  </a:cubicBezTo>
                  <a:cubicBezTo>
                    <a:pt x="89361" y="4276787"/>
                    <a:pt x="97880" y="4255660"/>
                    <a:pt x="104434" y="4235333"/>
                  </a:cubicBezTo>
                  <a:cubicBezTo>
                    <a:pt x="121200" y="4182569"/>
                    <a:pt x="135523" y="4128901"/>
                    <a:pt x="151065" y="4075686"/>
                  </a:cubicBezTo>
                  <a:cubicBezTo>
                    <a:pt x="152552" y="4070549"/>
                    <a:pt x="157315" y="4065932"/>
                    <a:pt x="161243" y="4061695"/>
                  </a:cubicBezTo>
                  <a:cubicBezTo>
                    <a:pt x="202828" y="4019095"/>
                    <a:pt x="244731" y="3976753"/>
                    <a:pt x="286285" y="3933862"/>
                  </a:cubicBezTo>
                  <a:cubicBezTo>
                    <a:pt x="294168" y="3925683"/>
                    <a:pt x="299393" y="3914571"/>
                    <a:pt x="306926" y="3905847"/>
                  </a:cubicBezTo>
                  <a:cubicBezTo>
                    <a:pt x="317292" y="3893589"/>
                    <a:pt x="326766" y="3878502"/>
                    <a:pt x="340015" y="3871199"/>
                  </a:cubicBezTo>
                  <a:cubicBezTo>
                    <a:pt x="381725" y="3848490"/>
                    <a:pt x="396760" y="3812013"/>
                    <a:pt x="400111" y="3767743"/>
                  </a:cubicBezTo>
                  <a:cubicBezTo>
                    <a:pt x="403294" y="3727294"/>
                    <a:pt x="405323" y="3686973"/>
                    <a:pt x="409694" y="3646690"/>
                  </a:cubicBezTo>
                  <a:cubicBezTo>
                    <a:pt x="414852" y="3597538"/>
                    <a:pt x="420910" y="3548579"/>
                    <a:pt x="428447" y="3499752"/>
                  </a:cubicBezTo>
                  <a:cubicBezTo>
                    <a:pt x="431696" y="3478619"/>
                    <a:pt x="435683" y="3456228"/>
                    <a:pt x="445033" y="3437349"/>
                  </a:cubicBezTo>
                  <a:cubicBezTo>
                    <a:pt x="470858" y="3384475"/>
                    <a:pt x="486179" y="3329236"/>
                    <a:pt x="471431" y="3272018"/>
                  </a:cubicBezTo>
                  <a:cubicBezTo>
                    <a:pt x="459682" y="3226180"/>
                    <a:pt x="472474" y="3185267"/>
                    <a:pt x="495919" y="3153432"/>
                  </a:cubicBezTo>
                  <a:cubicBezTo>
                    <a:pt x="538461" y="3095505"/>
                    <a:pt x="521296" y="3040311"/>
                    <a:pt x="499541" y="2985907"/>
                  </a:cubicBezTo>
                  <a:cubicBezTo>
                    <a:pt x="488276" y="2957871"/>
                    <a:pt x="486838" y="2934028"/>
                    <a:pt x="491640" y="2905697"/>
                  </a:cubicBezTo>
                  <a:cubicBezTo>
                    <a:pt x="502898" y="2840071"/>
                    <a:pt x="547705" y="2792141"/>
                    <a:pt x="586592" y="2746325"/>
                  </a:cubicBezTo>
                  <a:cubicBezTo>
                    <a:pt x="619786" y="2707275"/>
                    <a:pt x="636305" y="2665661"/>
                    <a:pt x="647211" y="2620857"/>
                  </a:cubicBezTo>
                  <a:cubicBezTo>
                    <a:pt x="661216" y="2564298"/>
                    <a:pt x="648982" y="2522027"/>
                    <a:pt x="598120" y="2501248"/>
                  </a:cubicBezTo>
                  <a:cubicBezTo>
                    <a:pt x="583733" y="2495506"/>
                    <a:pt x="566431" y="2484521"/>
                    <a:pt x="560897" y="2471368"/>
                  </a:cubicBezTo>
                  <a:cubicBezTo>
                    <a:pt x="533469" y="2407931"/>
                    <a:pt x="496686" y="2344634"/>
                    <a:pt x="506928" y="2272389"/>
                  </a:cubicBezTo>
                  <a:cubicBezTo>
                    <a:pt x="520879" y="2172517"/>
                    <a:pt x="509052" y="2077807"/>
                    <a:pt x="474122" y="1983284"/>
                  </a:cubicBezTo>
                  <a:cubicBezTo>
                    <a:pt x="417537" y="1829959"/>
                    <a:pt x="358639" y="1676886"/>
                    <a:pt x="349180" y="1510207"/>
                  </a:cubicBezTo>
                  <a:cubicBezTo>
                    <a:pt x="347619" y="1482573"/>
                    <a:pt x="326399" y="1451821"/>
                    <a:pt x="306451" y="1430003"/>
                  </a:cubicBezTo>
                  <a:cubicBezTo>
                    <a:pt x="268511" y="1388202"/>
                    <a:pt x="266127" y="1390512"/>
                    <a:pt x="287747" y="1336633"/>
                  </a:cubicBezTo>
                  <a:cubicBezTo>
                    <a:pt x="293070" y="1323756"/>
                    <a:pt x="295470" y="1308272"/>
                    <a:pt x="304326" y="1298229"/>
                  </a:cubicBezTo>
                  <a:cubicBezTo>
                    <a:pt x="349361" y="1247057"/>
                    <a:pt x="331041" y="1191986"/>
                    <a:pt x="317671" y="1136667"/>
                  </a:cubicBezTo>
                  <a:cubicBezTo>
                    <a:pt x="315148" y="1126990"/>
                    <a:pt x="311827" y="1115354"/>
                    <a:pt x="314959" y="1106522"/>
                  </a:cubicBezTo>
                  <a:cubicBezTo>
                    <a:pt x="329032" y="1066641"/>
                    <a:pt x="319157" y="1035231"/>
                    <a:pt x="290675" y="1004980"/>
                  </a:cubicBezTo>
                  <a:cubicBezTo>
                    <a:pt x="266138" y="978690"/>
                    <a:pt x="249805" y="947108"/>
                    <a:pt x="272712" y="910357"/>
                  </a:cubicBezTo>
                  <a:cubicBezTo>
                    <a:pt x="323486" y="828702"/>
                    <a:pt x="317578" y="747981"/>
                    <a:pt x="270963" y="667028"/>
                  </a:cubicBezTo>
                  <a:cubicBezTo>
                    <a:pt x="237707" y="609204"/>
                    <a:pt x="225082" y="549995"/>
                    <a:pt x="244986" y="483131"/>
                  </a:cubicBezTo>
                  <a:cubicBezTo>
                    <a:pt x="252708" y="457408"/>
                    <a:pt x="242285" y="426353"/>
                    <a:pt x="241465" y="397465"/>
                  </a:cubicBezTo>
                  <a:cubicBezTo>
                    <a:pt x="240850" y="381142"/>
                    <a:pt x="239176" y="363176"/>
                    <a:pt x="244890" y="348507"/>
                  </a:cubicBezTo>
                  <a:cubicBezTo>
                    <a:pt x="259350" y="309454"/>
                    <a:pt x="279299" y="272445"/>
                    <a:pt x="293439" y="233141"/>
                  </a:cubicBezTo>
                  <a:cubicBezTo>
                    <a:pt x="300152" y="214256"/>
                    <a:pt x="302437" y="192349"/>
                    <a:pt x="300513" y="172069"/>
                  </a:cubicBez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80051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6FD3B99-32DA-4048-B3C2-EC01E6D0FE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C74482E-2E7A-40CD-99C9-7892C8AF9E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15165" cy="6858000"/>
          </a:xfrm>
          <a:custGeom>
            <a:avLst/>
            <a:gdLst>
              <a:gd name="connsiteX0" fmla="*/ 0 w 9415165"/>
              <a:gd name="connsiteY0" fmla="*/ 5940102 h 6858000"/>
              <a:gd name="connsiteX1" fmla="*/ 201903 w 9415165"/>
              <a:gd name="connsiteY1" fmla="*/ 5940608 h 6858000"/>
              <a:gd name="connsiteX2" fmla="*/ 1461907 w 9415165"/>
              <a:gd name="connsiteY2" fmla="*/ 5943766 h 6858000"/>
              <a:gd name="connsiteX3" fmla="*/ 1951874 w 9415165"/>
              <a:gd name="connsiteY3" fmla="*/ 6220822 h 6858000"/>
              <a:gd name="connsiteX4" fmla="*/ 2282833 w 9415165"/>
              <a:gd name="connsiteY4" fmla="*/ 6794059 h 6858000"/>
              <a:gd name="connsiteX5" fmla="*/ 2319750 w 9415165"/>
              <a:gd name="connsiteY5" fmla="*/ 6858000 h 6858000"/>
              <a:gd name="connsiteX6" fmla="*/ 0 w 9415165"/>
              <a:gd name="connsiteY6" fmla="*/ 6858000 h 6858000"/>
              <a:gd name="connsiteX7" fmla="*/ 751947 w 9415165"/>
              <a:gd name="connsiteY7" fmla="*/ 3830686 h 6858000"/>
              <a:gd name="connsiteX8" fmla="*/ 1719258 w 9415165"/>
              <a:gd name="connsiteY8" fmla="*/ 3833112 h 6858000"/>
              <a:gd name="connsiteX9" fmla="*/ 1869462 w 9415165"/>
              <a:gd name="connsiteY9" fmla="*/ 3918046 h 6858000"/>
              <a:gd name="connsiteX10" fmla="*/ 2354170 w 9415165"/>
              <a:gd name="connsiteY10" fmla="*/ 4757586 h 6858000"/>
              <a:gd name="connsiteX11" fmla="*/ 2353672 w 9415165"/>
              <a:gd name="connsiteY11" fmla="*/ 4931947 h 6858000"/>
              <a:gd name="connsiteX12" fmla="*/ 1871068 w 9415165"/>
              <a:gd name="connsiteY12" fmla="*/ 5769061 h 6858000"/>
              <a:gd name="connsiteX13" fmla="*/ 1722931 w 9415165"/>
              <a:gd name="connsiteY13" fmla="*/ 5854589 h 6858000"/>
              <a:gd name="connsiteX14" fmla="*/ 756668 w 9415165"/>
              <a:gd name="connsiteY14" fmla="*/ 5853977 h 6858000"/>
              <a:gd name="connsiteX15" fmla="*/ 605416 w 9415165"/>
              <a:gd name="connsiteY15" fmla="*/ 5767228 h 6858000"/>
              <a:gd name="connsiteX16" fmla="*/ 120708 w 9415165"/>
              <a:gd name="connsiteY16" fmla="*/ 4927690 h 6858000"/>
              <a:gd name="connsiteX17" fmla="*/ 122255 w 9415165"/>
              <a:gd name="connsiteY17" fmla="*/ 4755141 h 6858000"/>
              <a:gd name="connsiteX18" fmla="*/ 603810 w 9415165"/>
              <a:gd name="connsiteY18" fmla="*/ 3916214 h 6858000"/>
              <a:gd name="connsiteX19" fmla="*/ 751947 w 9415165"/>
              <a:gd name="connsiteY19" fmla="*/ 3830686 h 6858000"/>
              <a:gd name="connsiteX20" fmla="*/ 2140871 w 9415165"/>
              <a:gd name="connsiteY20" fmla="*/ 3416093 h 6858000"/>
              <a:gd name="connsiteX21" fmla="*/ 2485012 w 9415165"/>
              <a:gd name="connsiteY21" fmla="*/ 3416957 h 6858000"/>
              <a:gd name="connsiteX22" fmla="*/ 2538451 w 9415165"/>
              <a:gd name="connsiteY22" fmla="*/ 3447174 h 6858000"/>
              <a:gd name="connsiteX23" fmla="*/ 2710898 w 9415165"/>
              <a:gd name="connsiteY23" fmla="*/ 3745860 h 6858000"/>
              <a:gd name="connsiteX24" fmla="*/ 2710720 w 9415165"/>
              <a:gd name="connsiteY24" fmla="*/ 3807893 h 6858000"/>
              <a:gd name="connsiteX25" fmla="*/ 2539024 w 9415165"/>
              <a:gd name="connsiteY25" fmla="*/ 4105714 h 6858000"/>
              <a:gd name="connsiteX26" fmla="*/ 2486319 w 9415165"/>
              <a:gd name="connsiteY26" fmla="*/ 4136144 h 6858000"/>
              <a:gd name="connsiteX27" fmla="*/ 2142549 w 9415165"/>
              <a:gd name="connsiteY27" fmla="*/ 4135926 h 6858000"/>
              <a:gd name="connsiteX28" fmla="*/ 2088738 w 9415165"/>
              <a:gd name="connsiteY28" fmla="*/ 4105063 h 6858000"/>
              <a:gd name="connsiteX29" fmla="*/ 1916292 w 9415165"/>
              <a:gd name="connsiteY29" fmla="*/ 3806378 h 6858000"/>
              <a:gd name="connsiteX30" fmla="*/ 1916843 w 9415165"/>
              <a:gd name="connsiteY30" fmla="*/ 3744990 h 6858000"/>
              <a:gd name="connsiteX31" fmla="*/ 2088166 w 9415165"/>
              <a:gd name="connsiteY31" fmla="*/ 3446523 h 6858000"/>
              <a:gd name="connsiteX32" fmla="*/ 2140871 w 9415165"/>
              <a:gd name="connsiteY32" fmla="*/ 3416093 h 6858000"/>
              <a:gd name="connsiteX33" fmla="*/ 2309207 w 9415165"/>
              <a:gd name="connsiteY33" fmla="*/ 2943824 h 6858000"/>
              <a:gd name="connsiteX34" fmla="*/ 2490927 w 9415165"/>
              <a:gd name="connsiteY34" fmla="*/ 2944279 h 6858000"/>
              <a:gd name="connsiteX35" fmla="*/ 2519144 w 9415165"/>
              <a:gd name="connsiteY35" fmla="*/ 2960236 h 6858000"/>
              <a:gd name="connsiteX36" fmla="*/ 2610202 w 9415165"/>
              <a:gd name="connsiteY36" fmla="*/ 3117952 h 6858000"/>
              <a:gd name="connsiteX37" fmla="*/ 2610107 w 9415165"/>
              <a:gd name="connsiteY37" fmla="*/ 3150708 h 6858000"/>
              <a:gd name="connsiteX38" fmla="*/ 2519446 w 9415165"/>
              <a:gd name="connsiteY38" fmla="*/ 3307968 h 6858000"/>
              <a:gd name="connsiteX39" fmla="*/ 2491617 w 9415165"/>
              <a:gd name="connsiteY39" fmla="*/ 3324035 h 6858000"/>
              <a:gd name="connsiteX40" fmla="*/ 2310094 w 9415165"/>
              <a:gd name="connsiteY40" fmla="*/ 3323920 h 6858000"/>
              <a:gd name="connsiteX41" fmla="*/ 2281679 w 9415165"/>
              <a:gd name="connsiteY41" fmla="*/ 3307623 h 6858000"/>
              <a:gd name="connsiteX42" fmla="*/ 2190623 w 9415165"/>
              <a:gd name="connsiteY42" fmla="*/ 3149908 h 6858000"/>
              <a:gd name="connsiteX43" fmla="*/ 2190913 w 9415165"/>
              <a:gd name="connsiteY43" fmla="*/ 3117492 h 6858000"/>
              <a:gd name="connsiteX44" fmla="*/ 2281378 w 9415165"/>
              <a:gd name="connsiteY44" fmla="*/ 2959891 h 6858000"/>
              <a:gd name="connsiteX45" fmla="*/ 2309207 w 9415165"/>
              <a:gd name="connsiteY45" fmla="*/ 2943824 h 6858000"/>
              <a:gd name="connsiteX46" fmla="*/ 4112874 w 9415165"/>
              <a:gd name="connsiteY46" fmla="*/ 2635904 h 6858000"/>
              <a:gd name="connsiteX47" fmla="*/ 7268230 w 9415165"/>
              <a:gd name="connsiteY47" fmla="*/ 2643815 h 6858000"/>
              <a:gd name="connsiteX48" fmla="*/ 7758196 w 9415165"/>
              <a:gd name="connsiteY48" fmla="*/ 2920870 h 6858000"/>
              <a:gd name="connsiteX49" fmla="*/ 9339309 w 9415165"/>
              <a:gd name="connsiteY49" fmla="*/ 5659439 h 6858000"/>
              <a:gd name="connsiteX50" fmla="*/ 9337678 w 9415165"/>
              <a:gd name="connsiteY50" fmla="*/ 6228205 h 6858000"/>
              <a:gd name="connsiteX51" fmla="*/ 9008157 w 9415165"/>
              <a:gd name="connsiteY51" fmla="*/ 6799787 h 6858000"/>
              <a:gd name="connsiteX52" fmla="*/ 8974598 w 9415165"/>
              <a:gd name="connsiteY52" fmla="*/ 6858000 h 6858000"/>
              <a:gd name="connsiteX53" fmla="*/ 2425403 w 9415165"/>
              <a:gd name="connsiteY53" fmla="*/ 6858000 h 6858000"/>
              <a:gd name="connsiteX54" fmla="*/ 2332089 w 9415165"/>
              <a:gd name="connsiteY54" fmla="*/ 6696379 h 6858000"/>
              <a:gd name="connsiteX55" fmla="*/ 2053773 w 9415165"/>
              <a:gd name="connsiteY55" fmla="*/ 6214321 h 6858000"/>
              <a:gd name="connsiteX56" fmla="*/ 2058819 w 9415165"/>
              <a:gd name="connsiteY56" fmla="*/ 5651469 h 6858000"/>
              <a:gd name="connsiteX57" fmla="*/ 3629647 w 9415165"/>
              <a:gd name="connsiteY57" fmla="*/ 2914896 h 6858000"/>
              <a:gd name="connsiteX58" fmla="*/ 4112874 w 9415165"/>
              <a:gd name="connsiteY58" fmla="*/ 2635904 h 6858000"/>
              <a:gd name="connsiteX59" fmla="*/ 688133 w 9415165"/>
              <a:gd name="connsiteY59" fmla="*/ 2474638 h 6858000"/>
              <a:gd name="connsiteX60" fmla="*/ 1287544 w 9415165"/>
              <a:gd name="connsiteY60" fmla="*/ 2476142 h 6858000"/>
              <a:gd name="connsiteX61" fmla="*/ 1380621 w 9415165"/>
              <a:gd name="connsiteY61" fmla="*/ 2528772 h 6858000"/>
              <a:gd name="connsiteX62" fmla="*/ 1680979 w 9415165"/>
              <a:gd name="connsiteY62" fmla="*/ 3049008 h 6858000"/>
              <a:gd name="connsiteX63" fmla="*/ 1680670 w 9415165"/>
              <a:gd name="connsiteY63" fmla="*/ 3157054 h 6858000"/>
              <a:gd name="connsiteX64" fmla="*/ 1381617 w 9415165"/>
              <a:gd name="connsiteY64" fmla="*/ 3675787 h 6858000"/>
              <a:gd name="connsiteX65" fmla="*/ 1289821 w 9415165"/>
              <a:gd name="connsiteY65" fmla="*/ 3728785 h 6858000"/>
              <a:gd name="connsiteX66" fmla="*/ 691058 w 9415165"/>
              <a:gd name="connsiteY66" fmla="*/ 3728407 h 6858000"/>
              <a:gd name="connsiteX67" fmla="*/ 597332 w 9415165"/>
              <a:gd name="connsiteY67" fmla="*/ 3674651 h 6858000"/>
              <a:gd name="connsiteX68" fmla="*/ 296974 w 9415165"/>
              <a:gd name="connsiteY68" fmla="*/ 3154416 h 6858000"/>
              <a:gd name="connsiteX69" fmla="*/ 297933 w 9415165"/>
              <a:gd name="connsiteY69" fmla="*/ 3047494 h 6858000"/>
              <a:gd name="connsiteX70" fmla="*/ 596337 w 9415165"/>
              <a:gd name="connsiteY70" fmla="*/ 2527637 h 6858000"/>
              <a:gd name="connsiteX71" fmla="*/ 688133 w 9415165"/>
              <a:gd name="connsiteY71" fmla="*/ 2474638 h 6858000"/>
              <a:gd name="connsiteX72" fmla="*/ 2732571 w 9415165"/>
              <a:gd name="connsiteY72" fmla="*/ 2020011 h 6858000"/>
              <a:gd name="connsiteX73" fmla="*/ 3236024 w 9415165"/>
              <a:gd name="connsiteY73" fmla="*/ 2021272 h 6858000"/>
              <a:gd name="connsiteX74" fmla="*/ 3314200 w 9415165"/>
              <a:gd name="connsiteY74" fmla="*/ 2065479 h 6858000"/>
              <a:gd name="connsiteX75" fmla="*/ 3566473 w 9415165"/>
              <a:gd name="connsiteY75" fmla="*/ 2502430 h 6858000"/>
              <a:gd name="connsiteX76" fmla="*/ 3566214 w 9415165"/>
              <a:gd name="connsiteY76" fmla="*/ 2593179 h 6858000"/>
              <a:gd name="connsiteX77" fmla="*/ 3315036 w 9415165"/>
              <a:gd name="connsiteY77" fmla="*/ 3028868 h 6858000"/>
              <a:gd name="connsiteX78" fmla="*/ 3237935 w 9415165"/>
              <a:gd name="connsiteY78" fmla="*/ 3073382 h 6858000"/>
              <a:gd name="connsiteX79" fmla="*/ 2735028 w 9415165"/>
              <a:gd name="connsiteY79" fmla="*/ 3073064 h 6858000"/>
              <a:gd name="connsiteX80" fmla="*/ 2656307 w 9415165"/>
              <a:gd name="connsiteY80" fmla="*/ 3027915 h 6858000"/>
              <a:gd name="connsiteX81" fmla="*/ 2404033 w 9415165"/>
              <a:gd name="connsiteY81" fmla="*/ 2590963 h 6858000"/>
              <a:gd name="connsiteX82" fmla="*/ 2404839 w 9415165"/>
              <a:gd name="connsiteY82" fmla="*/ 2501157 h 6858000"/>
              <a:gd name="connsiteX83" fmla="*/ 2655471 w 9415165"/>
              <a:gd name="connsiteY83" fmla="*/ 2064525 h 6858000"/>
              <a:gd name="connsiteX84" fmla="*/ 2732571 w 9415165"/>
              <a:gd name="connsiteY84" fmla="*/ 2020011 h 6858000"/>
              <a:gd name="connsiteX85" fmla="*/ 3662925 w 9415165"/>
              <a:gd name="connsiteY85" fmla="*/ 0 h 6858000"/>
              <a:gd name="connsiteX86" fmla="*/ 5336547 w 9415165"/>
              <a:gd name="connsiteY86" fmla="*/ 0 h 6858000"/>
              <a:gd name="connsiteX87" fmla="*/ 5342959 w 9415165"/>
              <a:gd name="connsiteY87" fmla="*/ 11106 h 6858000"/>
              <a:gd name="connsiteX88" fmla="*/ 5970700 w 9415165"/>
              <a:gd name="connsiteY88" fmla="*/ 1098387 h 6858000"/>
              <a:gd name="connsiteX89" fmla="*/ 5970044 w 9415165"/>
              <a:gd name="connsiteY89" fmla="*/ 1327785 h 6858000"/>
              <a:gd name="connsiteX90" fmla="*/ 5335110 w 9415165"/>
              <a:gd name="connsiteY90" fmla="*/ 2429135 h 6858000"/>
              <a:gd name="connsiteX91" fmla="*/ 5140211 w 9415165"/>
              <a:gd name="connsiteY91" fmla="*/ 2541659 h 6858000"/>
              <a:gd name="connsiteX92" fmla="*/ 3868947 w 9415165"/>
              <a:gd name="connsiteY92" fmla="*/ 2540855 h 6858000"/>
              <a:gd name="connsiteX93" fmla="*/ 3669952 w 9415165"/>
              <a:gd name="connsiteY93" fmla="*/ 2426726 h 6858000"/>
              <a:gd name="connsiteX94" fmla="*/ 3032246 w 9415165"/>
              <a:gd name="connsiteY94" fmla="*/ 1322186 h 6858000"/>
              <a:gd name="connsiteX95" fmla="*/ 3034282 w 9415165"/>
              <a:gd name="connsiteY95" fmla="*/ 1095172 h 6858000"/>
              <a:gd name="connsiteX96" fmla="*/ 3556318 w 9415165"/>
              <a:gd name="connsiteY96" fmla="*/ 1857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9415165" h="685800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B1362E-4699-426B-8D02-4F7CE6DA93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EFB93E7-8C93-4FE1-953B-9F55FCCEA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820162" y="-509073"/>
              <a:ext cx="4278755" cy="5581001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B60422C-70D6-488F-8CE4-C3299AD795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902139" y="-425197"/>
              <a:ext cx="4114800" cy="5413248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pole tekstowe 1">
            <a:extLst>
              <a:ext uri="{FF2B5EF4-FFF2-40B4-BE49-F238E27FC236}">
                <a16:creationId xmlns:a16="http://schemas.microsoft.com/office/drawing/2014/main" id="{E31A5111-48EA-E838-5774-90A863A1BD99}"/>
              </a:ext>
            </a:extLst>
          </p:cNvPr>
          <p:cNvSpPr txBox="1"/>
          <p:nvPr/>
        </p:nvSpPr>
        <p:spPr>
          <a:xfrm>
            <a:off x="6559826" y="2754916"/>
            <a:ext cx="4778006" cy="22619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</a:rPr>
              <a:t>Rozwija wrażliwość na sztukę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</a:rPr>
              <a:t>Ludzie czytający książki 3 razy częściej odwiedzają muzea i 2 razy częściej uczestniczą w koncertach. Również 2 razy częściej sami malują, fotografują i piszą.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bg1"/>
                </a:solidFill>
              </a:rPr>
              <a:t>Rozwija wrażliwość na innych ludzi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1"/>
                </a:solidFill>
              </a:rPr>
              <a:t>Warto czytać, żeby rozwijać własną empatię. Zaangażowanie w fikcję literacką pozwala nam na postawienie się na miejscu drugiego człowieka i zrozumienie go.</a:t>
            </a:r>
          </a:p>
        </p:txBody>
      </p:sp>
    </p:spTree>
    <p:extLst>
      <p:ext uri="{BB962C8B-B14F-4D97-AF65-F5344CB8AC3E}">
        <p14:creationId xmlns:p14="http://schemas.microsoft.com/office/powerpoint/2010/main" val="86121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8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8CEDD11-6C85-C556-FBE7-A3D5098FB965}"/>
              </a:ext>
            </a:extLst>
          </p:cNvPr>
          <p:cNvSpPr txBox="1"/>
          <p:nvPr/>
        </p:nvSpPr>
        <p:spPr>
          <a:xfrm>
            <a:off x="6209382" y="2096162"/>
            <a:ext cx="3894161" cy="26578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bg1"/>
                </a:solidFill>
              </a:rPr>
              <a:t>Poszerza wiedzę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Książki to ogromne skarbnice wiedzy o innych krajach, kulturach, historii, przyrodzie, o wszystkim, co nas interesuje.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>
                <a:solidFill>
                  <a:schemeClr val="bg1"/>
                </a:solidFill>
              </a:rPr>
              <a:t>Zwiększa zdolności analityczne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>
                <a:solidFill>
                  <a:schemeClr val="bg1"/>
                </a:solidFill>
              </a:rPr>
              <a:t>Rozwiązywanie zagadek wymaga analizowania wydarzeń, faktów, motywacji postaci, stawiania tez, weryfikowania założeń. Zdecydowanie rozwija to zdolność do krytycznego i analitycznego myślenia.</a:t>
            </a:r>
          </a:p>
        </p:txBody>
      </p:sp>
    </p:spTree>
    <p:extLst>
      <p:ext uri="{BB962C8B-B14F-4D97-AF65-F5344CB8AC3E}">
        <p14:creationId xmlns:p14="http://schemas.microsoft.com/office/powerpoint/2010/main" val="416956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Panoramiczny</PresentationFormat>
  <Paragraphs>25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SP4</dc:creator>
  <cp:lastModifiedBy>Windows User</cp:lastModifiedBy>
  <cp:revision>60</cp:revision>
  <dcterms:created xsi:type="dcterms:W3CDTF">2022-03-29T18:14:22Z</dcterms:created>
  <dcterms:modified xsi:type="dcterms:W3CDTF">2022-04-06T11:18:52Z</dcterms:modified>
</cp:coreProperties>
</file>